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3122" autoAdjust="0"/>
  </p:normalViewPr>
  <p:slideViewPr>
    <p:cSldViewPr>
      <p:cViewPr varScale="1">
        <p:scale>
          <a:sx n="101" d="100"/>
          <a:sy n="101" d="100"/>
        </p:scale>
        <p:origin x="-5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9946E-85C6-40C4-9727-BDC41C5C755A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97E60-CE6A-4C67-976E-8B87BEECB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EF4F5-C817-49EB-95D7-A71F0D6516B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ABA0C-2D5B-4EB2-8B95-6667CA6FB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EA3B3-5817-4D5F-965B-A0E89B62E49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DC17C-81D2-4F51-A0D7-4E45CBFDC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620AB-3EB1-41CD-8DE2-F9C0D2B8E479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146AC-03D1-42FF-8FBB-8EBFC919B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18D4D-3E3C-4F11-A898-EB4F04B97F4F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0A280-FC93-4414-B166-325ABCB14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AA91-B333-425D-BF89-DCDAB203D5F6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D8510-80CB-44DC-9CA7-B631ADFC2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44305-9C5F-4F3B-B139-00809EED5962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219C1-96AF-4FD5-B129-2A94E7359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4E81C-D8E2-4203-8A9F-8F012ECD5590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23C26-53DE-421C-8E6D-4FC2DC1C4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33665-8181-4810-9517-7C692E4386D9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592D6-6516-402B-BA68-D232F2509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FB16B-9F19-45F7-8682-8D71BFF052A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1B79F-D0DE-4DE4-AB9D-77B7C7E59F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4251-B3ED-4BA1-BD04-6AD7B1855867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7A271-5267-4ECE-AFF1-438677D1BC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2286C10-81A1-428E-9EF2-AE811D8368A0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73E07BF-854E-4051-80D2-EB0EAD855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yricsmode.com/lyrics/b/black_eyed_peas/i_gotta_feeling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etrolyrics.com/oye-como-va-lyrics-santana.html" TargetMode="External"/><Relationship Id="rId3" Type="http://schemas.openxmlformats.org/officeDocument/2006/relationships/hyperlink" Target="https://vvd1.net/.i/fIzohSTnw1GMlIUquIzMzxRo3AaIwWwLDOUG9L3CbATquq3Yg92LhHzL1EKqiyaY3q3qi8vB5q245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 Musica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>
                <a:ea typeface="+mn-ea"/>
                <a:cs typeface="+mn-cs"/>
              </a:rPr>
              <a:t>By: Sam Meyers</a:t>
            </a:r>
            <a:endParaRPr lang="en-US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 Llamo Sam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 llamo Sam. Yo tengo diez y seis. Yo vivo en Suffern, New York. Yo voy a Suffern High School. En mi famillia, hay tres personas.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495800" cy="6858000"/>
          </a:xfrm>
        </p:spPr>
        <p:txBody>
          <a:bodyPr/>
          <a:lstStyle/>
          <a:p>
            <a:pPr eaLnBrk="1" hangingPunct="1"/>
            <a:r>
              <a:rPr lang="en-US" sz="1100" smtClean="0">
                <a:hlinkClick r:id="rId2"/>
              </a:rPr>
              <a:t>http://www.lyricsmode.com/lyrics/b/black_eyed_peas/i_gotta_feeling.html</a:t>
            </a:r>
            <a:endParaRPr lang="en-US" sz="1100" smtClean="0"/>
          </a:p>
          <a:p>
            <a:pPr eaLnBrk="1" hangingPunct="1"/>
            <a:r>
              <a:rPr lang="en-US" sz="1300" smtClean="0"/>
              <a:t>I gotta feeling that tonight's gonna be a good night</a:t>
            </a:r>
            <a:br>
              <a:rPr lang="en-US" sz="1300" smtClean="0"/>
            </a:br>
            <a:r>
              <a:rPr lang="en-US" sz="1300" smtClean="0"/>
              <a:t>That tonight's gonna be a good night</a:t>
            </a:r>
            <a:br>
              <a:rPr lang="en-US" sz="1300" smtClean="0"/>
            </a:br>
            <a:r>
              <a:rPr lang="en-US" sz="1300" smtClean="0"/>
              <a:t>That tonight's gonna be a good, good night</a:t>
            </a:r>
            <a:br>
              <a:rPr lang="en-US" sz="1300" smtClean="0"/>
            </a:br>
            <a:r>
              <a:rPr lang="en-US" sz="1300" smtClean="0"/>
              <a:t/>
            </a:r>
            <a:br>
              <a:rPr lang="en-US" sz="1300" smtClean="0"/>
            </a:br>
            <a:r>
              <a:rPr lang="en-US" sz="1300" smtClean="0"/>
              <a:t>A feeling that tonight's gonna be a good night</a:t>
            </a:r>
            <a:br>
              <a:rPr lang="en-US" sz="1300" smtClean="0"/>
            </a:br>
            <a:r>
              <a:rPr lang="en-US" sz="1300" smtClean="0"/>
              <a:t>That tonight's gonna be a good night</a:t>
            </a:r>
            <a:br>
              <a:rPr lang="en-US" sz="1300" smtClean="0"/>
            </a:br>
            <a:r>
              <a:rPr lang="en-US" sz="1300" smtClean="0"/>
              <a:t>That tonight's gonna be a good, good night</a:t>
            </a:r>
            <a:br>
              <a:rPr lang="en-US" sz="1300" smtClean="0"/>
            </a:br>
            <a:r>
              <a:rPr lang="en-US" sz="1300" smtClean="0"/>
              <a:t/>
            </a:r>
            <a:br>
              <a:rPr lang="en-US" sz="1300" smtClean="0"/>
            </a:br>
            <a:r>
              <a:rPr lang="en-US" sz="1300" smtClean="0"/>
              <a:t>A feeling, woohoo, that tonight's gonna be a good night</a:t>
            </a:r>
            <a:br>
              <a:rPr lang="en-US" sz="1300" smtClean="0"/>
            </a:br>
            <a:r>
              <a:rPr lang="en-US" sz="1300" smtClean="0"/>
              <a:t>That tonight's gonna be a good night</a:t>
            </a:r>
            <a:br>
              <a:rPr lang="en-US" sz="1300" smtClean="0"/>
            </a:br>
            <a:r>
              <a:rPr lang="en-US" sz="1300" smtClean="0"/>
              <a:t>That tonight's gonna be a good, good night</a:t>
            </a:r>
            <a:br>
              <a:rPr lang="en-US" sz="1300" smtClean="0"/>
            </a:br>
            <a:r>
              <a:rPr lang="en-US" sz="1300" smtClean="0"/>
              <a:t/>
            </a:r>
            <a:br>
              <a:rPr lang="en-US" sz="1300" smtClean="0"/>
            </a:br>
            <a:r>
              <a:rPr lang="en-US" sz="1300" smtClean="0"/>
              <a:t>A feeling, woohoo, that tonight's gonna be a good night</a:t>
            </a:r>
            <a:br>
              <a:rPr lang="en-US" sz="1300" smtClean="0"/>
            </a:br>
            <a:r>
              <a:rPr lang="en-US" sz="1300" smtClean="0"/>
              <a:t>That tonight's gonna be a good night</a:t>
            </a:r>
            <a:br>
              <a:rPr lang="en-US" sz="1300" smtClean="0"/>
            </a:br>
            <a:r>
              <a:rPr lang="en-US" sz="1300" smtClean="0"/>
              <a:t>That tonight's gonna be a good, good night</a:t>
            </a:r>
            <a:br>
              <a:rPr lang="en-US" sz="1300" smtClean="0"/>
            </a:br>
            <a:r>
              <a:rPr lang="en-US" sz="1300" smtClean="0"/>
              <a:t/>
            </a:r>
            <a:br>
              <a:rPr lang="en-US" sz="1300" smtClean="0"/>
            </a:br>
            <a:r>
              <a:rPr lang="en-US" sz="1300" smtClean="0"/>
              <a:t>Tonight's the night, let's live it up</a:t>
            </a:r>
            <a:br>
              <a:rPr lang="en-US" sz="1300" smtClean="0"/>
            </a:br>
            <a:r>
              <a:rPr lang="en-US" sz="1300" smtClean="0"/>
              <a:t>I got my money, let's spend it up</a:t>
            </a:r>
            <a:br>
              <a:rPr lang="en-US" sz="1300" smtClean="0"/>
            </a:br>
            <a:r>
              <a:rPr lang="en-US" sz="1300" smtClean="0"/>
              <a:t>Go out and smash it like oh my God</a:t>
            </a:r>
            <a:br>
              <a:rPr lang="en-US" sz="1300" smtClean="0"/>
            </a:br>
            <a:r>
              <a:rPr lang="en-US" sz="1300" smtClean="0"/>
              <a:t>Jump off that sofa, let's get, get off</a:t>
            </a:r>
            <a:br>
              <a:rPr lang="en-US" sz="1300" smtClean="0"/>
            </a:br>
            <a:r>
              <a:rPr lang="en-US" sz="1300" smtClean="0"/>
              <a:t/>
            </a:r>
            <a:br>
              <a:rPr lang="en-US" sz="1300" smtClean="0"/>
            </a:br>
            <a:r>
              <a:rPr lang="en-US" sz="1300" smtClean="0"/>
              <a:t>I know that we'll have a ball</a:t>
            </a:r>
            <a:br>
              <a:rPr lang="en-US" sz="1300" smtClean="0"/>
            </a:br>
            <a:r>
              <a:rPr lang="en-US" sz="1300" smtClean="0"/>
              <a:t>If we get down and go out and just lose it all                  I feel stressed out, I wanna let it go</a:t>
            </a:r>
            <a:br>
              <a:rPr lang="en-US" sz="1300" smtClean="0"/>
            </a:br>
            <a:r>
              <a:rPr lang="en-US" sz="1300" smtClean="0"/>
              <a:t>Let's go way out spaced out and losing all control</a:t>
            </a:r>
            <a:br>
              <a:rPr lang="en-US" sz="1300" smtClean="0"/>
            </a:br>
            <a:r>
              <a:rPr lang="en-US" sz="1300" smtClean="0"/>
              <a:t/>
            </a:r>
            <a:br>
              <a:rPr lang="en-US" sz="1300" smtClean="0"/>
            </a:br>
            <a:r>
              <a:rPr lang="en-US" sz="1300" smtClean="0"/>
              <a:t>Fill up my cup, mozoltov</a:t>
            </a:r>
            <a:br>
              <a:rPr lang="en-US" sz="1300" smtClean="0"/>
            </a:br>
            <a:r>
              <a:rPr lang="en-US" sz="1300" smtClean="0"/>
              <a:t>Look at her dancing, just take it off</a:t>
            </a:r>
            <a:br>
              <a:rPr lang="en-US" sz="1300" smtClean="0"/>
            </a:br>
            <a:r>
              <a:rPr lang="en-US" sz="1300" smtClean="0"/>
              <a:t>Let's paint the town, we'll shut it down</a:t>
            </a:r>
            <a:br>
              <a:rPr lang="en-US" sz="1300" smtClean="0"/>
            </a:br>
            <a:r>
              <a:rPr lang="en-US" sz="1300" smtClean="0"/>
              <a:t>Let's burn the roof, and then we'll do it again</a:t>
            </a:r>
            <a:br>
              <a:rPr lang="en-US" sz="1300" smtClean="0"/>
            </a:br>
            <a:r>
              <a:rPr lang="en-US" sz="1300" smtClean="0"/>
              <a:t/>
            </a:r>
            <a:br>
              <a:rPr lang="en-US" sz="1300" smtClean="0"/>
            </a:br>
            <a:r>
              <a:rPr lang="en-US" sz="1300" smtClean="0"/>
              <a:t>Let's do it, let's do it, let's do it, let's do it</a:t>
            </a:r>
            <a:br>
              <a:rPr lang="en-US" sz="1300" smtClean="0"/>
            </a:br>
            <a:endParaRPr lang="en-US" sz="1300" smtClean="0"/>
          </a:p>
        </p:txBody>
      </p:sp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4724400" y="0"/>
            <a:ext cx="4419600" cy="732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 charset="0"/>
              </a:rPr>
              <a:t>https://vvd1.net/.i/fIzohSTnw1GMlIUquIzMzxxLv91IYqHHsWRo9L3CbATquq3Yg92LhHzL1EKqiyaY3q3qi8vB5q245</a:t>
            </a:r>
          </a:p>
          <a:p>
            <a:endParaRPr lang="en-US" sz="1400">
              <a:latin typeface="Calibri" charset="0"/>
            </a:endParaRPr>
          </a:p>
          <a:p>
            <a:r>
              <a:rPr lang="en-US" sz="1400">
                <a:latin typeface="Calibri" charset="0"/>
              </a:rPr>
              <a:t>And do it and do it, let's live it up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And do it and do it and do it, do it, do it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Let's do it, let's do it, let's do it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/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'Cause I gotta feeling, woohoo, 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That tonight's gonna be a good night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That tonight's gonna be a good night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That tonight's gonna be a good, good night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/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A feeling, woohoo, that tonight's gonna be a good night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That tonight's gonna be a good night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That tonight's gonna be a good, good night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/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Tonight's the night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(Hey!)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Let's live it up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(Let's live it up)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I got my money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(My pay)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Let's spend it up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(Let's spend it up)</a:t>
            </a:r>
          </a:p>
          <a:p>
            <a:r>
              <a:rPr lang="en-US" sz="1400">
                <a:latin typeface="Calibri" charset="0"/>
              </a:rPr>
              <a:t/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Let's paint the town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(Paint the town)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We'll shut it down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(Let's shut it down)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Let's burn the roof</a:t>
            </a:r>
            <a:br>
              <a:rPr lang="en-US" sz="1400">
                <a:latin typeface="Calibri" charset="0"/>
              </a:rPr>
            </a:br>
            <a:r>
              <a:rPr lang="en-US" sz="1400">
                <a:latin typeface="Calibri" charset="0"/>
              </a:rPr>
              <a:t>And then we'll do it again</a:t>
            </a:r>
            <a:br>
              <a:rPr lang="en-US" sz="1400">
                <a:latin typeface="Calibri" charset="0"/>
              </a:rPr>
            </a:br>
            <a:endParaRPr lang="en-US" sz="1400">
              <a:latin typeface="Calibri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3886200" cy="4525963"/>
          </a:xfrm>
        </p:spPr>
        <p:txBody>
          <a:bodyPr/>
          <a:lstStyle/>
          <a:p>
            <a:pPr eaLnBrk="1" hangingPunct="1"/>
            <a:r>
              <a:rPr lang="en-US" sz="1400" smtClean="0">
                <a:hlinkClick r:id="rId2"/>
              </a:rPr>
              <a:t>Lyrics to song:</a:t>
            </a:r>
          </a:p>
          <a:p>
            <a:pPr eaLnBrk="1" hangingPunct="1"/>
            <a:endParaRPr lang="en-US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http://www.metrolyrics.com/oye-como-va-lyrics-santana.html</a:t>
            </a:r>
            <a:endParaRPr lang="en-US" sz="1400" smtClean="0"/>
          </a:p>
          <a:p>
            <a:pPr eaLnBrk="1" hangingPunct="1"/>
            <a:endParaRPr lang="en-US" sz="1400" smtClean="0"/>
          </a:p>
          <a:p>
            <a:pPr eaLnBrk="1" hangingPunct="1"/>
            <a:r>
              <a:rPr lang="es-ES" sz="1400" smtClean="0"/>
              <a:t>Oye como va mi ritmo</a:t>
            </a:r>
            <a:br>
              <a:rPr lang="es-ES" sz="1400" smtClean="0"/>
            </a:br>
            <a:r>
              <a:rPr lang="es-ES" sz="1400" smtClean="0"/>
              <a:t>Bueno pa' gozar, mulata</a:t>
            </a:r>
            <a:br>
              <a:rPr lang="es-ES" sz="1400" smtClean="0"/>
            </a:br>
            <a:r>
              <a:rPr lang="es-ES" sz="1400" smtClean="0"/>
              <a:t>Oye como va mi ritmo</a:t>
            </a:r>
            <a:br>
              <a:rPr lang="es-ES" sz="1400" smtClean="0"/>
            </a:br>
            <a:r>
              <a:rPr lang="es-ES" sz="1400" smtClean="0"/>
              <a:t>Bueno pa' gozar mulata</a:t>
            </a:r>
          </a:p>
          <a:p>
            <a:pPr eaLnBrk="1" hangingPunct="1"/>
            <a:endParaRPr lang="es-ES" sz="1400" smtClean="0"/>
          </a:p>
          <a:p>
            <a:pPr eaLnBrk="1" hangingPunct="1"/>
            <a:endParaRPr lang="es-ES" sz="1400" smtClean="0"/>
          </a:p>
          <a:p>
            <a:pPr eaLnBrk="1" hangingPunct="1"/>
            <a:r>
              <a:rPr lang="es-ES" sz="1400" smtClean="0"/>
              <a:t>I’m not sure I understand the song. What’s the translation?</a:t>
            </a:r>
          </a:p>
          <a:p>
            <a:pPr eaLnBrk="1" hangingPunct="1"/>
            <a:endParaRPr lang="es-ES" sz="1400" smtClean="0"/>
          </a:p>
          <a:p>
            <a:pPr eaLnBrk="1" hangingPunct="1"/>
            <a:endParaRPr lang="en-US" sz="1400" smtClean="0"/>
          </a:p>
          <a:p>
            <a:pPr eaLnBrk="1" hangingPunct="1"/>
            <a:endParaRPr lang="en-US" sz="1400" smtClean="0"/>
          </a:p>
          <a:p>
            <a:pPr eaLnBrk="1" hangingPunct="1"/>
            <a:endParaRPr lang="en-US" sz="1400" smtClean="0"/>
          </a:p>
        </p:txBody>
      </p:sp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4267200" y="457200"/>
            <a:ext cx="4267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  <a:hlinkClick r:id="rId3"/>
              </a:rPr>
              <a:t>video of song</a:t>
            </a:r>
          </a:p>
          <a:p>
            <a:endParaRPr lang="en-US" sz="1800">
              <a:latin typeface="Calibri" charset="0"/>
              <a:hlinkClick r:id="rId3"/>
            </a:endParaRPr>
          </a:p>
          <a:p>
            <a:r>
              <a:rPr lang="en-US" sz="1800">
                <a:latin typeface="Calibri" charset="0"/>
                <a:hlinkClick r:id="rId3"/>
              </a:rPr>
              <a:t>https://vvd1.net/.i/fIzohSTnw1GMlIUquIzMzxRo3AaIwWwLDOUG9L3CbATquq3Yg92LhHzL1EKqiyaY3q3qi8vB5q245</a:t>
            </a:r>
            <a:r>
              <a:rPr lang="en-US" sz="1800">
                <a:latin typeface="Calibri" charset="0"/>
              </a:rPr>
              <a:t/>
            </a:r>
            <a:br>
              <a:rPr lang="en-US" sz="1800">
                <a:latin typeface="Calibri" charset="0"/>
              </a:rPr>
            </a:br>
            <a:endParaRPr lang="en-US" sz="1800">
              <a:latin typeface="Calibri" charset="0"/>
            </a:endParaRPr>
          </a:p>
          <a:p>
            <a:endParaRPr lang="en-US" sz="1800">
              <a:latin typeface="Calibri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433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ＭＳ Ｐゴシック</vt:lpstr>
      <vt:lpstr>Calibri</vt:lpstr>
      <vt:lpstr>Office Theme</vt:lpstr>
      <vt:lpstr>Mi Musica</vt:lpstr>
      <vt:lpstr>Me Llamo Sam</vt:lpstr>
      <vt:lpstr>PowerPoint Presentation</vt:lpstr>
      <vt:lpstr>PowerPoint Presentation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anne metaxas</cp:lastModifiedBy>
  <cp:revision>16</cp:revision>
  <dcterms:created xsi:type="dcterms:W3CDTF">2010-01-08T17:22:06Z</dcterms:created>
  <dcterms:modified xsi:type="dcterms:W3CDTF">2010-01-18T15:23:30Z</dcterms:modified>
</cp:coreProperties>
</file>