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FF66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57E57-DE00-4174-85EA-4CF0F451A9DB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74DFD-53EE-4BE2-9E17-89BE32814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srh.noaa.gov/lch/prep/heat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hetravelpeach.com/caribbean-vacations/dominican-republic/dominican-republic-n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229600" cy="2286000"/>
          </a:xfrm>
        </p:spPr>
        <p:txBody>
          <a:bodyPr>
            <a:normAutofit fontScale="90000"/>
          </a:bodyPr>
          <a:lstStyle/>
          <a:p>
            <a:r>
              <a:rPr lang="en-US" sz="8900" dirty="0" smtClean="0">
                <a:solidFill>
                  <a:schemeClr val="bg1"/>
                </a:solidFill>
                <a:latin typeface="Blackadder ITC" pitchFamily="82" charset="0"/>
              </a:rPr>
              <a:t>La </a:t>
            </a:r>
            <a:r>
              <a:rPr lang="en-US" sz="8900" dirty="0" err="1" smtClean="0">
                <a:solidFill>
                  <a:schemeClr val="bg1"/>
                </a:solidFill>
                <a:latin typeface="Blackadder ITC" pitchFamily="82" charset="0"/>
              </a:rPr>
              <a:t>República</a:t>
            </a:r>
            <a:r>
              <a:rPr lang="en-US" sz="8900" dirty="0" smtClean="0">
                <a:solidFill>
                  <a:schemeClr val="bg1"/>
                </a:solidFill>
                <a:latin typeface="Blackadder ITC" pitchFamily="82" charset="0"/>
              </a:rPr>
              <a:t> </a:t>
            </a:r>
            <a:r>
              <a:rPr lang="en-US" sz="8900" dirty="0" err="1" smtClean="0">
                <a:solidFill>
                  <a:schemeClr val="bg1"/>
                </a:solidFill>
                <a:latin typeface="Blackadder ITC" pitchFamily="82" charset="0"/>
              </a:rPr>
              <a:t>Dominicana</a:t>
            </a:r>
            <a:r>
              <a:rPr lang="en-US" sz="7200" dirty="0" smtClean="0">
                <a:solidFill>
                  <a:schemeClr val="bg1"/>
                </a:solidFill>
                <a:latin typeface="Blackadder ITC" pitchFamily="82" charset="0"/>
              </a:rPr>
              <a:t/>
            </a:r>
            <a:br>
              <a:rPr lang="en-US" sz="7200" dirty="0" smtClean="0">
                <a:solidFill>
                  <a:schemeClr val="bg1"/>
                </a:solidFill>
                <a:latin typeface="Blackadder ITC" pitchFamily="82" charset="0"/>
              </a:rPr>
            </a:br>
            <a:r>
              <a:rPr lang="en-US" sz="7200" dirty="0" err="1" smtClean="0">
                <a:solidFill>
                  <a:schemeClr val="bg1"/>
                </a:solidFill>
                <a:latin typeface="Blackadder ITC" pitchFamily="82" charset="0"/>
              </a:rPr>
              <a:t>por</a:t>
            </a:r>
            <a:r>
              <a:rPr lang="en-US" sz="7200" dirty="0" smtClean="0">
                <a:solidFill>
                  <a:schemeClr val="bg1"/>
                </a:solidFill>
                <a:latin typeface="Blackadder ITC" pitchFamily="82" charset="0"/>
              </a:rPr>
              <a:t>:</a:t>
            </a:r>
            <a:r>
              <a:rPr lang="en-US" sz="7200" dirty="0" smtClean="0">
                <a:solidFill>
                  <a:schemeClr val="bg1"/>
                </a:solidFill>
                <a:latin typeface="Blackadder ITC" pitchFamily="82" charset="0"/>
              </a:rPr>
              <a:t/>
            </a:r>
            <a:br>
              <a:rPr lang="en-US" sz="7200" dirty="0" smtClean="0">
                <a:solidFill>
                  <a:schemeClr val="bg1"/>
                </a:solidFill>
                <a:latin typeface="Blackadder ITC" pitchFamily="82" charset="0"/>
              </a:rPr>
            </a:br>
            <a:r>
              <a:rPr lang="en-US" sz="7200" dirty="0" smtClean="0">
                <a:solidFill>
                  <a:schemeClr val="bg1"/>
                </a:solidFill>
                <a:latin typeface="Blackadder ITC" pitchFamily="82" charset="0"/>
              </a:rPr>
              <a:t>Olivia </a:t>
            </a:r>
            <a:r>
              <a:rPr lang="en-US" sz="7200" dirty="0" err="1" smtClean="0">
                <a:solidFill>
                  <a:schemeClr val="bg1"/>
                </a:solidFill>
                <a:latin typeface="Blackadder ITC" pitchFamily="82" charset="0"/>
              </a:rPr>
              <a:t>Golenya</a:t>
            </a:r>
            <a:r>
              <a:rPr lang="en-US" sz="7200" dirty="0" smtClean="0">
                <a:solidFill>
                  <a:schemeClr val="bg1"/>
                </a:solidFill>
                <a:latin typeface="Blackadder ITC" pitchFamily="82" charset="0"/>
              </a:rPr>
              <a:t> </a:t>
            </a:r>
            <a:endParaRPr lang="en-US" sz="7200" dirty="0">
              <a:solidFill>
                <a:schemeClr val="bg1"/>
              </a:solidFill>
              <a:latin typeface="Blackadder ITC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voyageltd.com/images/majes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5325">
            <a:off x="539335" y="3673081"/>
            <a:ext cx="3581997" cy="2466461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95400"/>
            <a:ext cx="6400800" cy="2971800"/>
          </a:xfrm>
        </p:spPr>
        <p:txBody>
          <a:bodyPr/>
          <a:lstStyle/>
          <a:p>
            <a:r>
              <a:rPr lang="en-US" dirty="0" err="1" smtClean="0">
                <a:solidFill>
                  <a:srgbClr val="339933"/>
                </a:solidFill>
                <a:latin typeface="Comic Sans MS" pitchFamily="66" charset="0"/>
              </a:rPr>
              <a:t>Yo</a:t>
            </a:r>
            <a:r>
              <a:rPr lang="en-US" dirty="0" smtClean="0">
                <a:solidFill>
                  <a:srgbClr val="339933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339933"/>
                </a:solidFill>
                <a:latin typeface="Comic Sans MS" pitchFamily="66" charset="0"/>
              </a:rPr>
              <a:t>fui</a:t>
            </a:r>
            <a:r>
              <a:rPr lang="en-US" dirty="0" smtClean="0">
                <a:solidFill>
                  <a:srgbClr val="339933"/>
                </a:solidFill>
                <a:latin typeface="Comic Sans MS" pitchFamily="66" charset="0"/>
              </a:rPr>
              <a:t> a la </a:t>
            </a:r>
            <a:r>
              <a:rPr lang="en-US" dirty="0" err="1" smtClean="0">
                <a:solidFill>
                  <a:srgbClr val="339933"/>
                </a:solidFill>
                <a:latin typeface="Comic Sans MS" pitchFamily="66" charset="0"/>
              </a:rPr>
              <a:t>República</a:t>
            </a:r>
            <a:r>
              <a:rPr lang="en-US" dirty="0" smtClean="0">
                <a:solidFill>
                  <a:srgbClr val="339933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339933"/>
                </a:solidFill>
                <a:latin typeface="Comic Sans MS" pitchFamily="66" charset="0"/>
              </a:rPr>
              <a:t>Dominicana</a:t>
            </a:r>
            <a:r>
              <a:rPr lang="en-US" dirty="0" smtClean="0">
                <a:solidFill>
                  <a:srgbClr val="339933"/>
                </a:solidFill>
                <a:latin typeface="Comic Sans MS" pitchFamily="66" charset="0"/>
              </a:rPr>
              <a:t> en el </a:t>
            </a:r>
            <a:r>
              <a:rPr lang="en-US" dirty="0" err="1" smtClean="0">
                <a:solidFill>
                  <a:srgbClr val="339933"/>
                </a:solidFill>
                <a:latin typeface="Comic Sans MS" pitchFamily="66" charset="0"/>
              </a:rPr>
              <a:t>verano</a:t>
            </a:r>
            <a:r>
              <a:rPr lang="en-US" dirty="0" smtClean="0">
                <a:solidFill>
                  <a:srgbClr val="339933"/>
                </a:solidFill>
                <a:latin typeface="Comic Sans MS" pitchFamily="66" charset="0"/>
              </a:rPr>
              <a:t>. Mi </a:t>
            </a:r>
            <a:r>
              <a:rPr lang="en-US" dirty="0" err="1" smtClean="0">
                <a:solidFill>
                  <a:srgbClr val="339933"/>
                </a:solidFill>
                <a:latin typeface="Comic Sans MS" pitchFamily="66" charset="0"/>
              </a:rPr>
              <a:t>familia</a:t>
            </a:r>
            <a:r>
              <a:rPr lang="en-US" dirty="0" smtClean="0">
                <a:solidFill>
                  <a:srgbClr val="339933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339933"/>
                </a:solidFill>
                <a:latin typeface="Comic Sans MS" pitchFamily="66" charset="0"/>
              </a:rPr>
              <a:t>fuimos</a:t>
            </a:r>
            <a:r>
              <a:rPr lang="en-US" dirty="0" smtClean="0">
                <a:solidFill>
                  <a:srgbClr val="339933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339933"/>
                </a:solidFill>
                <a:latin typeface="Comic Sans MS" pitchFamily="66" charset="0"/>
              </a:rPr>
              <a:t>a la </a:t>
            </a:r>
            <a:r>
              <a:rPr lang="en-US" dirty="0" err="1" smtClean="0">
                <a:solidFill>
                  <a:srgbClr val="339933"/>
                </a:solidFill>
                <a:latin typeface="Comic Sans MS" pitchFamily="66" charset="0"/>
              </a:rPr>
              <a:t>República</a:t>
            </a:r>
            <a:r>
              <a:rPr lang="en-US" dirty="0" smtClean="0">
                <a:solidFill>
                  <a:srgbClr val="339933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339933"/>
                </a:solidFill>
                <a:latin typeface="Comic Sans MS" pitchFamily="66" charset="0"/>
              </a:rPr>
              <a:t>Dominicana</a:t>
            </a:r>
            <a:r>
              <a:rPr lang="en-US" dirty="0" smtClean="0">
                <a:solidFill>
                  <a:srgbClr val="339933"/>
                </a:solidFill>
                <a:latin typeface="Comic Sans MS" pitchFamily="66" charset="0"/>
              </a:rPr>
              <a:t>. </a:t>
            </a:r>
            <a:endParaRPr lang="en-US" dirty="0">
              <a:solidFill>
                <a:srgbClr val="339933"/>
              </a:solidFill>
              <a:latin typeface="Comic Sans MS" pitchFamily="66" charset="0"/>
            </a:endParaRPr>
          </a:p>
        </p:txBody>
      </p:sp>
      <p:pic>
        <p:nvPicPr>
          <p:cNvPr id="15364" name="Picture 4" descr="http://www.dilos.com/picture/hotel/943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9479">
            <a:off x="4869250" y="3773112"/>
            <a:ext cx="3520230" cy="2497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581400"/>
            <a:ext cx="8229600" cy="3048000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Yo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traje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un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traje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de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ba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ñ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o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y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crema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solar. Mi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familia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y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yo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condujimos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al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aeropuerto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.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Yo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estuve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muy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feliz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. 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8" name="Picture 2" descr="http://wwhow.files.wordpress.com/2009/07/green-swim-su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81000"/>
            <a:ext cx="2905125" cy="2905125"/>
          </a:xfrm>
          <a:prstGeom prst="rect">
            <a:avLst/>
          </a:prstGeom>
          <a:noFill/>
        </p:spPr>
      </p:pic>
      <p:pic>
        <p:nvPicPr>
          <p:cNvPr id="4100" name="Picture 4" descr="http://amomsblog.files.wordpress.com/2009/04/california-baby-spf-30-natural-sunscre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81000"/>
            <a:ext cx="24765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travelpod.com/users/irenan/9.1235687880.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293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229600" cy="29718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FF66"/>
                </a:solidFill>
                <a:latin typeface="Arial Black" pitchFamily="34" charset="0"/>
              </a:rPr>
              <a:t>En la </a:t>
            </a:r>
            <a:r>
              <a:rPr lang="en-US" dirty="0" err="1" smtClean="0">
                <a:solidFill>
                  <a:srgbClr val="FFFF66"/>
                </a:solidFill>
                <a:latin typeface="Arial Black" pitchFamily="34" charset="0"/>
              </a:rPr>
              <a:t>República</a:t>
            </a:r>
            <a:r>
              <a:rPr lang="en-US" dirty="0" smtClean="0">
                <a:solidFill>
                  <a:srgbClr val="FFFF66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rgbClr val="FFFF66"/>
                </a:solidFill>
                <a:latin typeface="Arial Black" pitchFamily="34" charset="0"/>
              </a:rPr>
              <a:t>Dominicana</a:t>
            </a:r>
            <a:r>
              <a:rPr lang="en-US" dirty="0" smtClean="0">
                <a:solidFill>
                  <a:srgbClr val="FFFF66"/>
                </a:solidFill>
                <a:latin typeface="Arial Black" pitchFamily="34" charset="0"/>
              </a:rPr>
              <a:t> mi </a:t>
            </a:r>
            <a:r>
              <a:rPr lang="en-US" dirty="0" err="1" smtClean="0">
                <a:solidFill>
                  <a:srgbClr val="FFFF66"/>
                </a:solidFill>
                <a:latin typeface="Arial Black" pitchFamily="34" charset="0"/>
              </a:rPr>
              <a:t>hermano</a:t>
            </a:r>
            <a:r>
              <a:rPr lang="en-US" dirty="0" smtClean="0">
                <a:solidFill>
                  <a:srgbClr val="FFFF66"/>
                </a:solidFill>
                <a:latin typeface="Arial Black" pitchFamily="34" charset="0"/>
              </a:rPr>
              <a:t> y dos </a:t>
            </a:r>
            <a:r>
              <a:rPr lang="en-US" dirty="0" err="1" smtClean="0">
                <a:solidFill>
                  <a:srgbClr val="FFFF66"/>
                </a:solidFill>
                <a:latin typeface="Arial Black" pitchFamily="34" charset="0"/>
              </a:rPr>
              <a:t>hermanas</a:t>
            </a:r>
            <a:r>
              <a:rPr lang="en-US" dirty="0" smtClean="0">
                <a:solidFill>
                  <a:srgbClr val="FFFF66"/>
                </a:solidFill>
                <a:latin typeface="Arial Black" pitchFamily="34" charset="0"/>
              </a:rPr>
              <a:t> y </a:t>
            </a:r>
            <a:r>
              <a:rPr lang="en-US" dirty="0" err="1" smtClean="0">
                <a:solidFill>
                  <a:srgbClr val="FFFF66"/>
                </a:solidFill>
                <a:latin typeface="Arial Black" pitchFamily="34" charset="0"/>
              </a:rPr>
              <a:t>yo</a:t>
            </a:r>
            <a:r>
              <a:rPr lang="en-US" dirty="0" smtClean="0">
                <a:solidFill>
                  <a:srgbClr val="FFFF66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rgbClr val="FFFF66"/>
                </a:solidFill>
                <a:latin typeface="Arial Black" pitchFamily="34" charset="0"/>
              </a:rPr>
              <a:t>madrugamos</a:t>
            </a:r>
            <a:r>
              <a:rPr lang="en-US" dirty="0" smtClean="0">
                <a:solidFill>
                  <a:srgbClr val="FFFF66"/>
                </a:solidFill>
                <a:latin typeface="Arial Black" pitchFamily="34" charset="0"/>
              </a:rPr>
              <a:t> y </a:t>
            </a:r>
            <a:r>
              <a:rPr lang="en-US" dirty="0" err="1" smtClean="0">
                <a:solidFill>
                  <a:srgbClr val="FFFF66"/>
                </a:solidFill>
                <a:latin typeface="Arial Black" pitchFamily="34" charset="0"/>
              </a:rPr>
              <a:t>comimos</a:t>
            </a:r>
            <a:r>
              <a:rPr lang="en-US" dirty="0" smtClean="0">
                <a:solidFill>
                  <a:srgbClr val="FFFF66"/>
                </a:solidFill>
                <a:latin typeface="Arial Black" pitchFamily="34" charset="0"/>
              </a:rPr>
              <a:t> mucho. </a:t>
            </a:r>
            <a:endParaRPr lang="en-US" dirty="0">
              <a:solidFill>
                <a:srgbClr val="FFFF66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86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err="1" smtClean="0">
                <a:solidFill>
                  <a:schemeClr val="bg1"/>
                </a:solidFill>
                <a:latin typeface="Bradley Hand ITC" pitchFamily="66" charset="0"/>
              </a:rPr>
              <a:t>Yo</a:t>
            </a:r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  <a:latin typeface="Bradley Hand ITC" pitchFamily="66" charset="0"/>
              </a:rPr>
              <a:t>ped</a:t>
            </a:r>
            <a:r>
              <a:rPr lang="en-US" sz="4400" b="1" dirty="0" err="1" smtClean="0">
                <a:solidFill>
                  <a:schemeClr val="bg1"/>
                </a:solidFill>
                <a:latin typeface="Bradley Hand ITC" pitchFamily="66" charset="0"/>
              </a:rPr>
              <a:t>í</a:t>
            </a:r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  <a:latin typeface="Bradley Hand ITC" pitchFamily="66" charset="0"/>
              </a:rPr>
              <a:t>huevos</a:t>
            </a:r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 y crepes. </a:t>
            </a:r>
            <a:r>
              <a:rPr lang="en-US" sz="4400" b="1" dirty="0" err="1" smtClean="0">
                <a:solidFill>
                  <a:schemeClr val="bg1"/>
                </a:solidFill>
                <a:latin typeface="Bradley Hand ITC" pitchFamily="66" charset="0"/>
              </a:rPr>
              <a:t>Yo</a:t>
            </a:r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  <a:latin typeface="Bradley Hand ITC" pitchFamily="66" charset="0"/>
              </a:rPr>
              <a:t>quise</a:t>
            </a:r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  <a:latin typeface="Bradley Hand ITC" pitchFamily="66" charset="0"/>
              </a:rPr>
              <a:t>ir</a:t>
            </a:r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a la </a:t>
            </a:r>
            <a:r>
              <a:rPr lang="en-US" sz="4400" b="1" dirty="0" err="1" smtClean="0">
                <a:solidFill>
                  <a:schemeClr val="bg1"/>
                </a:solidFill>
                <a:latin typeface="Bradley Hand ITC" pitchFamily="66" charset="0"/>
              </a:rPr>
              <a:t>piscina</a:t>
            </a:r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. </a:t>
            </a:r>
            <a:endParaRPr lang="en-US" sz="4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2050" name="Picture 2" descr="http://lumiere.sopheava.com/2005/1026_cre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54900">
            <a:off x="304800" y="3581400"/>
            <a:ext cx="3595477" cy="2392190"/>
          </a:xfrm>
          <a:prstGeom prst="rect">
            <a:avLst/>
          </a:prstGeom>
          <a:noFill/>
        </p:spPr>
      </p:pic>
      <p:pic>
        <p:nvPicPr>
          <p:cNvPr id="2052" name="Picture 4" descr="http://www.smilesandmilestravel.com/images/majestic_colonial_punta_c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2552">
            <a:off x="4859593" y="3811202"/>
            <a:ext cx="377952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2133600"/>
          </a:xfrm>
        </p:spPr>
        <p:txBody>
          <a:bodyPr/>
          <a:lstStyle/>
          <a:p>
            <a:pPr algn="ctr">
              <a:buNone/>
            </a:pPr>
            <a:r>
              <a:rPr lang="en-US" smtClean="0">
                <a:solidFill>
                  <a:schemeClr val="bg1"/>
                </a:solidFill>
                <a:latin typeface="Harrington" pitchFamily="82" charset="0"/>
              </a:rPr>
              <a:t>En la noche mi hermana y yo anduvimos a un espectáculo.  En el espectáculo yo reí mucho. La República Dominicana fue muy divertida. Hizo calor.  </a:t>
            </a:r>
            <a:endParaRPr lang="en-US">
              <a:solidFill>
                <a:schemeClr val="bg1"/>
              </a:solidFill>
              <a:latin typeface="Harrington" pitchFamily="82" charset="0"/>
            </a:endParaRPr>
          </a:p>
        </p:txBody>
      </p:sp>
      <p:pic>
        <p:nvPicPr>
          <p:cNvPr id="1026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419600"/>
            <a:ext cx="1981200" cy="1304291"/>
          </a:xfrm>
          <a:prstGeom prst="rect">
            <a:avLst/>
          </a:prstGeom>
          <a:noFill/>
        </p:spPr>
      </p:pic>
      <p:pic>
        <p:nvPicPr>
          <p:cNvPr id="1028" name="Picture 4" descr="http://www.politics.co.uk/photo/hot-weather-could-push-up-water-prices-$7019536$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419600"/>
            <a:ext cx="1447800" cy="1447800"/>
          </a:xfrm>
          <a:prstGeom prst="rect">
            <a:avLst/>
          </a:prstGeom>
          <a:noFill/>
        </p:spPr>
      </p:pic>
      <p:pic>
        <p:nvPicPr>
          <p:cNvPr id="1030" name="Picture 6" descr="http://newsimg.bbc.co.uk/media/images/44003000/jpg/_44003643_germany_afp4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191000"/>
            <a:ext cx="2800096" cy="201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unta-cana.vacationpeople.com/images/grand/pcvp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891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42211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			</a:t>
            </a:r>
            <a:r>
              <a:rPr lang="en-US" sz="5400" b="1" smtClean="0">
                <a:solidFill>
                  <a:schemeClr val="bg1"/>
                </a:solidFill>
                <a:latin typeface="Edwardian Script ITC" pitchFamily="66" charset="0"/>
                <a:cs typeface="Arial" pitchFamily="34" charset="0"/>
              </a:rPr>
              <a:t>Por</a:t>
            </a:r>
            <a:r>
              <a:rPr lang="en-US" sz="5400" b="1" smtClean="0">
                <a:solidFill>
                  <a:schemeClr val="bg1"/>
                </a:solidFill>
                <a:latin typeface="Edwardian Script ITC" pitchFamily="66" charset="0"/>
                <a:cs typeface="Arial" pitchFamily="34" charset="0"/>
              </a:rPr>
              <a:t>:</a:t>
            </a:r>
            <a:endParaRPr lang="en-US" sz="5400" b="1" smtClean="0">
              <a:solidFill>
                <a:schemeClr val="bg1"/>
              </a:solidFill>
              <a:latin typeface="Edwardian Script ITC" pitchFamily="66" charset="0"/>
              <a:cs typeface="Arial" pitchFamily="34" charset="0"/>
            </a:endParaRPr>
          </a:p>
          <a:p>
            <a:pPr>
              <a:buNone/>
            </a:pPr>
            <a:r>
              <a:rPr lang="en-US" sz="5400" b="1" dirty="0" smtClean="0">
                <a:solidFill>
                  <a:schemeClr val="bg1"/>
                </a:solidFill>
                <a:latin typeface="Edwardian Script ITC" pitchFamily="66" charset="0"/>
                <a:cs typeface="Arial" pitchFamily="34" charset="0"/>
              </a:rPr>
              <a:t>					Olivia </a:t>
            </a:r>
          </a:p>
          <a:p>
            <a:pPr>
              <a:buNone/>
            </a:pPr>
            <a:r>
              <a:rPr lang="en-US" sz="5400" b="1" dirty="0" smtClean="0">
                <a:solidFill>
                  <a:schemeClr val="bg1"/>
                </a:solidFill>
                <a:latin typeface="Edwardian Script ITC" pitchFamily="66" charset="0"/>
                <a:cs typeface="Arial" pitchFamily="34" charset="0"/>
              </a:rPr>
              <a:t>						</a:t>
            </a:r>
            <a:r>
              <a:rPr lang="en-US" sz="5400" b="1" dirty="0" err="1" smtClean="0">
                <a:solidFill>
                  <a:schemeClr val="bg1"/>
                </a:solidFill>
                <a:latin typeface="Edwardian Script ITC" pitchFamily="66" charset="0"/>
                <a:cs typeface="Arial" pitchFamily="34" charset="0"/>
              </a:rPr>
              <a:t>Golenya</a:t>
            </a:r>
            <a:r>
              <a:rPr lang="en-US" sz="5400" b="1" dirty="0" smtClean="0">
                <a:solidFill>
                  <a:schemeClr val="bg1"/>
                </a:solidFill>
                <a:latin typeface="Edwardian Script ITC" pitchFamily="66" charset="0"/>
                <a:cs typeface="Arial" pitchFamily="34" charset="0"/>
              </a:rPr>
              <a:t> </a:t>
            </a:r>
            <a:endParaRPr lang="en-US" sz="5400" b="1" dirty="0">
              <a:solidFill>
                <a:schemeClr val="bg1"/>
              </a:solidFill>
              <a:latin typeface="Edwardian Script ITC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102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La República Dominicana por: Olivia Golenya </vt:lpstr>
      <vt:lpstr>Slide 2</vt:lpstr>
      <vt:lpstr>Slide 3</vt:lpstr>
      <vt:lpstr>Slide 4</vt:lpstr>
      <vt:lpstr>Slide 5</vt:lpstr>
      <vt:lpstr>Slide 6</vt:lpstr>
      <vt:lpstr>Slide 7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anne metaxas</cp:lastModifiedBy>
  <cp:revision>17</cp:revision>
  <dcterms:created xsi:type="dcterms:W3CDTF">2009-12-07T14:31:09Z</dcterms:created>
  <dcterms:modified xsi:type="dcterms:W3CDTF">2009-12-09T21:53:29Z</dcterms:modified>
</cp:coreProperties>
</file>