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44" r:id="rId1"/>
  </p:sldMasterIdLst>
  <p:sldIdLst>
    <p:sldId id="256" r:id="rId2"/>
    <p:sldId id="259" r:id="rId3"/>
    <p:sldId id="257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19" autoAdjust="0"/>
    <p:restoredTop sz="94709" autoAdjust="0"/>
  </p:normalViewPr>
  <p:slideViewPr>
    <p:cSldViewPr>
      <p:cViewPr varScale="1">
        <p:scale>
          <a:sx n="102" d="100"/>
          <a:sy n="102" d="100"/>
        </p:scale>
        <p:origin x="-54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532B59-89A9-485A-99EB-071FE532CFA4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41B0031-1D60-4D0B-888C-FDA126E31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F9D15-C826-4B12-957D-B9E81C1F7A91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6F412-4A86-45D9-B7FD-DCC783486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67051-C05D-4B71-96E0-BE9FDC9F9FFC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858CB-E623-446B-A23F-28CFDC978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999DD-AC8B-4CFE-B524-E0B35C7F0E48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3721F-CCB6-4308-B804-0A3ED8756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6CA5C-8F1E-49AF-9F5E-B867A293EC3F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1CE2F-7FA8-4A31-9DE6-95042AB27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7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128B57B-3677-4DB2-B5CE-B1CA905B67BE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06D5329-BAC5-43ED-A9BA-7A5D3364C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49" r:id="rId2"/>
    <p:sldLayoutId id="2147483748" r:id="rId3"/>
    <p:sldLayoutId id="2147483747" r:id="rId4"/>
    <p:sldLayoutId id="2147483746" r:id="rId5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9pPr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2"/>
        <a:buChar char=""/>
        <a:defRPr sz="27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2"/>
        <a:buChar char="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charset="2"/>
        <a:buChar char="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charset="2"/>
        <a:buChar char="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s1z-hQePzs4&amp;feature=relate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q6zv8kiNmb4&amp;feature=channe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503629"/>
            <a:ext cx="8153400" cy="318374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smtClean="0"/>
              <a:t>Hola, me llamo Nick. Yo tengo quince años. Me gusta el beisbol. Yo soy de Nueva York. Mi escuela es Suffern High.Yo soy en el grado de nueve. 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1800" smtClean="0"/>
              <a:t>Take me out to the ball game,</a:t>
            </a:r>
            <a:br>
              <a:rPr lang="en-US" sz="1800" smtClean="0"/>
            </a:br>
            <a:r>
              <a:rPr lang="en-US" sz="1800" smtClean="0"/>
              <a:t>Take me out with the crowd.</a:t>
            </a:r>
            <a:br>
              <a:rPr lang="en-US" sz="1800" smtClean="0"/>
            </a:br>
            <a:r>
              <a:rPr lang="en-US" sz="1800" smtClean="0"/>
              <a:t>Buy me some peanuts and cracker jack,</a:t>
            </a:r>
            <a:br>
              <a:rPr lang="en-US" sz="1800" smtClean="0"/>
            </a:br>
            <a:r>
              <a:rPr lang="en-US" sz="1800" smtClean="0"/>
              <a:t>I don't care if I never get back,</a:t>
            </a:r>
            <a:br>
              <a:rPr lang="en-US" sz="1800" smtClean="0"/>
            </a:br>
            <a:r>
              <a:rPr lang="en-US" sz="1800" smtClean="0"/>
              <a:t>Let me root, root, root for the home team,</a:t>
            </a:r>
            <a:br>
              <a:rPr lang="en-US" sz="1800" smtClean="0"/>
            </a:br>
            <a:r>
              <a:rPr lang="en-US" sz="1800" smtClean="0"/>
              <a:t>If they don't win it's a shame.</a:t>
            </a:r>
            <a:br>
              <a:rPr lang="en-US" sz="1800" smtClean="0"/>
            </a:br>
            <a:r>
              <a:rPr lang="en-US" sz="1800" smtClean="0"/>
              <a:t>For it's one, two, three strikes, you're out,</a:t>
            </a:r>
            <a:br>
              <a:rPr lang="en-US" sz="1800" smtClean="0"/>
            </a:br>
            <a:r>
              <a:rPr lang="en-US" sz="1800" smtClean="0"/>
              <a:t>At the old ball game.</a:t>
            </a:r>
          </a:p>
          <a:p>
            <a:endParaRPr lang="en-US" sz="1800" smtClean="0"/>
          </a:p>
          <a:p>
            <a:r>
              <a:rPr lang="en-US" sz="1800" smtClean="0">
                <a:latin typeface="Arial" charset="0"/>
                <a:hlinkClick r:id="rId2"/>
              </a:rPr>
              <a:t>http://www.youtube.com/watch?v=s1z-hQePzs4&amp;feature=related</a:t>
            </a:r>
            <a:endParaRPr lang="en-US" sz="1800" smtClean="0"/>
          </a:p>
          <a:p>
            <a:endParaRPr lang="en-US" sz="1800" smtClean="0"/>
          </a:p>
          <a:p>
            <a:r>
              <a:rPr lang="en-US" sz="1800" smtClean="0"/>
              <a:t>I like this song, because  it is a tradition to sing at Baseball games, which is my favorite sport.</a:t>
            </a:r>
          </a:p>
          <a:p>
            <a:r>
              <a:rPr lang="en-US" sz="1800" smtClean="0"/>
              <a:t>Do you like Baseball?  What sports do you like?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25272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ea typeface="+mj-ea"/>
                <a:cs typeface="+mj-cs"/>
              </a:rPr>
              <a:t>Take me out to the ballgame</a:t>
            </a:r>
            <a:endParaRPr lang="en-US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z="4400" smtClean="0">
                <a:ea typeface="+mn-ea"/>
                <a:cs typeface="+mn-cs"/>
              </a:rPr>
              <a:t>La cucaracha, La cucaracha,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z="4400" smtClean="0">
                <a:ea typeface="+mn-ea"/>
                <a:cs typeface="+mn-cs"/>
              </a:rPr>
              <a:t> ya no puede caminar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z="4400" smtClean="0">
                <a:ea typeface="+mn-ea"/>
                <a:cs typeface="+mn-cs"/>
              </a:rPr>
              <a:t>Porque le falte, porque no tiene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z="4400" smtClean="0">
                <a:ea typeface="+mn-ea"/>
                <a:cs typeface="+mn-cs"/>
              </a:rPr>
              <a:t> Dinero para gastar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44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z="4400" smtClean="0">
                <a:ea typeface="+mn-ea"/>
                <a:cs typeface="+mn-cs"/>
              </a:rPr>
              <a:t>La cucaracha, la cucaracha,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z="4400" smtClean="0">
                <a:ea typeface="+mn-ea"/>
                <a:cs typeface="+mn-cs"/>
              </a:rPr>
              <a:t>Ya no puede caminar,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z="4400" smtClean="0">
                <a:ea typeface="+mn-ea"/>
                <a:cs typeface="+mn-cs"/>
              </a:rPr>
              <a:t>Porque no tiene, porque le faltan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z="4400" smtClean="0">
                <a:ea typeface="+mn-ea"/>
                <a:cs typeface="+mn-cs"/>
              </a:rPr>
              <a:t>Las dos patitas de atrás.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44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z="4400" b="1" u="sng" smtClean="0">
                <a:ea typeface="+mn-ea"/>
                <a:cs typeface="+mn-cs"/>
              </a:rPr>
              <a:t>Translation: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z="4400" smtClean="0">
                <a:ea typeface="+mn-ea"/>
                <a:cs typeface="+mn-cs"/>
              </a:rPr>
              <a:t>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4400" smtClean="0">
                <a:ea typeface="+mn-ea"/>
                <a:cs typeface="+mn-cs"/>
              </a:rPr>
              <a:t>The cockroach, the cockroach,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4400" smtClean="0">
                <a:ea typeface="+mn-ea"/>
                <a:cs typeface="+mn-cs"/>
              </a:rPr>
              <a:t> can no longer walk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4400" smtClean="0">
                <a:ea typeface="+mn-ea"/>
                <a:cs typeface="+mn-cs"/>
              </a:rPr>
              <a:t>Because it lacks, because it doesn’t have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4400" smtClean="0">
                <a:ea typeface="+mn-ea"/>
                <a:cs typeface="+mn-cs"/>
              </a:rPr>
              <a:t> Money to spend</a:t>
            </a:r>
            <a:br>
              <a:rPr lang="en-US" sz="4400" smtClean="0">
                <a:ea typeface="+mn-ea"/>
                <a:cs typeface="+mn-cs"/>
              </a:rPr>
            </a:br>
            <a:endParaRPr lang="en-US" sz="44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4400" smtClean="0">
                <a:ea typeface="+mn-ea"/>
                <a:cs typeface="+mn-cs"/>
              </a:rPr>
              <a:t>The cockroach, the cockroach,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4400" smtClean="0">
                <a:ea typeface="+mn-ea"/>
                <a:cs typeface="+mn-cs"/>
              </a:rPr>
              <a:t>You can not walk,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4400" smtClean="0">
                <a:ea typeface="+mn-ea"/>
                <a:cs typeface="+mn-cs"/>
              </a:rPr>
              <a:t>Because it doesn’t have, because it lacks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4400" smtClean="0">
                <a:ea typeface="+mn-ea"/>
                <a:cs typeface="+mn-cs"/>
              </a:rPr>
              <a:t>The two back legs.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44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z="4400" smtClean="0">
                <a:ea typeface="+mn-ea"/>
                <a:cs typeface="+mn-cs"/>
              </a:rPr>
              <a:t> </a:t>
            </a:r>
            <a:r>
              <a:rPr lang="es-ES" sz="4400" b="1" smtClean="0">
                <a:ea typeface="+mn-ea"/>
                <a:cs typeface="+mn-cs"/>
              </a:rPr>
              <a:t>Is this a popular spanish song in Spain? Do you listen to this song? Have you heard this song before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64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8000" b="1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z="8000" b="1" smtClean="0">
                <a:ea typeface="+mn-ea"/>
                <a:cs typeface="+mn-cs"/>
              </a:rPr>
              <a:t>Porque le falte, porque no tiene </a:t>
            </a:r>
            <a:br>
              <a:rPr lang="es-ES" sz="8000" b="1" smtClean="0">
                <a:ea typeface="+mn-ea"/>
                <a:cs typeface="+mn-cs"/>
              </a:rPr>
            </a:br>
            <a:r>
              <a:rPr lang="es-ES" sz="8000" b="1" smtClean="0">
                <a:ea typeface="+mn-ea"/>
                <a:cs typeface="+mn-cs"/>
              </a:rPr>
              <a:t>Dinero para gastar</a:t>
            </a:r>
            <a:br>
              <a:rPr lang="es-ES" sz="8000" b="1" smtClean="0">
                <a:ea typeface="+mn-ea"/>
                <a:cs typeface="+mn-cs"/>
              </a:rPr>
            </a:br>
            <a:endParaRPr lang="es-ES" sz="8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000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s-ES" smtClean="0">
                <a:ea typeface="+mn-ea"/>
                <a:cs typeface="+mn-cs"/>
              </a:rPr>
              <a:t/>
            </a:r>
            <a:br>
              <a:rPr lang="es-ES" smtClean="0">
                <a:ea typeface="+mn-ea"/>
                <a:cs typeface="+mn-cs"/>
              </a:rPr>
            </a:br>
            <a:endParaRPr lang="en-US" smtClean="0"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0969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smtClean="0">
                <a:ea typeface="+mj-ea"/>
                <a:cs typeface="+mj-cs"/>
              </a:rPr>
              <a:t>La Cucaracha</a:t>
            </a:r>
            <a:endParaRPr lang="en-US" sz="320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3319462"/>
          </a:xfrm>
        </p:spPr>
        <p:txBody>
          <a:bodyPr/>
          <a:lstStyle/>
          <a:p>
            <a:pPr>
              <a:buFont typeface="Wingdings 3" charset="2"/>
              <a:buNone/>
            </a:pPr>
            <a:r>
              <a:rPr lang="en-US" smtClean="0">
                <a:hlinkClick r:id="rId2"/>
              </a:rPr>
              <a:t>http://www.youtube.com/watch?v=q6zv8kiNmb4&amp;feature=channel</a:t>
            </a:r>
            <a:endParaRPr lang="en-US" smtClean="0"/>
          </a:p>
          <a:p>
            <a:pPr>
              <a:buFont typeface="Wingdings 3" charset="2"/>
              <a:buNone/>
            </a:pPr>
            <a:endParaRPr lang="en-US" smtClean="0"/>
          </a:p>
          <a:p>
            <a:pPr>
              <a:buFont typeface="Wingdings 3" charset="2"/>
              <a:buNone/>
            </a:pPr>
            <a:r>
              <a:rPr lang="en-US" smtClean="0"/>
              <a:t>I read that La Cucaracha was first sung during</a:t>
            </a:r>
          </a:p>
          <a:p>
            <a:pPr>
              <a:buFont typeface="Wingdings 3" charset="2"/>
              <a:buNone/>
            </a:pPr>
            <a:r>
              <a:rPr lang="en-US" smtClean="0"/>
              <a:t>the Mexican Revolution, and it is a very popular </a:t>
            </a:r>
          </a:p>
          <a:p>
            <a:pPr>
              <a:buFont typeface="Wingdings 3" charset="2"/>
              <a:buNone/>
            </a:pPr>
            <a:r>
              <a:rPr lang="en-US" smtClean="0"/>
              <a:t>song in Spanish-speaking countries.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ea typeface="+mj-ea"/>
                <a:cs typeface="+mj-cs"/>
              </a:rPr>
              <a:t>La Cucaracha</a:t>
            </a:r>
            <a:endParaRPr lang="en-US"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154</TotalTime>
  <Words>222</Words>
  <Application>Microsoft Office PowerPoint</Application>
  <PresentationFormat>On-screen Show (4:3)</PresentationFormat>
  <Paragraphs>176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Lucida Sans Unicode</vt:lpstr>
      <vt:lpstr>ＭＳ Ｐゴシック</vt:lpstr>
      <vt:lpstr>Arial</vt:lpstr>
      <vt:lpstr>Wingdings 3</vt:lpstr>
      <vt:lpstr>Verdana</vt:lpstr>
      <vt:lpstr>Wingdings 2</vt:lpstr>
      <vt:lpstr>Calibri</vt:lpstr>
      <vt:lpstr>Concourse</vt:lpstr>
      <vt:lpstr>PowerPoint Presentation</vt:lpstr>
      <vt:lpstr>PowerPoint Presentation</vt:lpstr>
      <vt:lpstr>PowerPoint Presentation</vt:lpstr>
      <vt:lpstr>PowerPoint Presentation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Hola, me llamo Nick. Yo tengo quince anos. M gusta el beisbol. Yo es homo</dc:title>
  <dc:creator>template</dc:creator>
  <cp:lastModifiedBy>anne metaxas</cp:lastModifiedBy>
  <cp:revision>24</cp:revision>
  <dcterms:created xsi:type="dcterms:W3CDTF">2010-01-07T16:48:30Z</dcterms:created>
  <dcterms:modified xsi:type="dcterms:W3CDTF">2010-01-18T15:10:42Z</dcterms:modified>
</cp:coreProperties>
</file>