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8075" autoAdjust="0"/>
    <p:restoredTop sz="94709" autoAdjust="0"/>
  </p:normalViewPr>
  <p:slideViewPr>
    <p:cSldViewPr>
      <p:cViewPr>
        <p:scale>
          <a:sx n="66" d="100"/>
          <a:sy n="66" d="100"/>
        </p:scale>
        <p:origin x="-1536" y="-8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F00E4FD-3DCC-404F-872A-E58BDC442647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F67BBEA-51AE-4188-B583-4018E5877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B6353E-340D-40E4-B2D4-04909C2C8584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F1D51-4531-41B8-8FA9-45195B097396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6036-A6B2-4A0F-B03C-5DAD0DC3D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84968-08D7-4D58-9A97-3126982967B5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6C78-77BA-44FB-98FE-623950A22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17F58-FAAF-4397-A7B6-F5C90FE4E85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F04F0-5725-4313-AB66-E37E5EB7F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9A405-122E-4589-AE03-B6CD732E36E3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3B5F8-32C5-40E3-8E61-77D2D19309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D38DC-7240-4415-9527-F1A02D110E07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2F646-D9B8-4E33-BA08-42AAF0F89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75CFC-F71A-4868-9EB8-34C96F6E470C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0F2C7-E3E6-4AF6-88AD-5ABE1461D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3DFFD-5683-45C0-A99D-B0E6FC97911C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B8A13-CB0C-4E94-A738-DB1F3E5B0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CCC4E-7103-4023-AAF6-AA97969F2EA8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7174B-1C40-4019-8236-0A76A0E37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1D710-A03E-415A-AC32-735176E5E74F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40DEE-0FE1-4171-B10E-33CBF3E1F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0A0F5-19F3-4303-8891-E172CB3301E0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3359D-1B9B-4B72-AB6D-6C89430C3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B1E39-8185-4731-9482-DAC569FD5270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105F0-EE16-44FD-9B15-F08D9EEE3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779BB6E-54B3-43DF-ACF3-497E77D2709C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0495D87-C903-42D0-9DB8-A16B1CFA5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lyricsreg.com/lyrics/manian/WELCOME+TO+THE+CLUB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ZsAIx1wr6Zs&amp;feature=channe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7772400" cy="1470025"/>
          </a:xfrm>
        </p:spPr>
        <p:txBody>
          <a:bodyPr/>
          <a:lstStyle/>
          <a:p>
            <a:r>
              <a:rPr lang="en-US" smtClean="0"/>
              <a:t> Nick Jaeger</a:t>
            </a:r>
          </a:p>
        </p:txBody>
      </p:sp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762000" y="2438400"/>
            <a:ext cx="7086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Hola. Me llamo Nick Jaeger. Yo tengo catorce años. Yo vivo en Suffern. Yo voy a Suffern High School. Yo tengo un padre, una madre y un hermano. Yo nací el veinte de Julio en 1995 en Connecticut. Yo soy athletico.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idx="1"/>
          </p:nvPr>
        </p:nvSpPr>
        <p:spPr>
          <a:xfrm>
            <a:off x="609600" y="381000"/>
            <a:ext cx="3124200" cy="55626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1100" smtClean="0"/>
              <a:t/>
            </a:r>
            <a:br>
              <a:rPr lang="en-US" sz="1100" smtClean="0"/>
            </a:br>
            <a:endParaRPr lang="en-US" sz="1100" smtClean="0"/>
          </a:p>
          <a:p>
            <a:pPr>
              <a:buFont typeface="Arial" charset="0"/>
              <a:buNone/>
            </a:pPr>
            <a:r>
              <a:rPr lang="en-US" sz="1800" smtClean="0">
                <a:latin typeface="Arial" charset="0"/>
              </a:rPr>
              <a:t>Welcome to the Club</a:t>
            </a:r>
          </a:p>
          <a:p>
            <a:pPr>
              <a:buFont typeface="Arial" charset="0"/>
              <a:buNone/>
            </a:pPr>
            <a:r>
              <a:rPr lang="en-US" sz="1800" smtClean="0">
                <a:latin typeface="Arial" charset="0"/>
              </a:rPr>
              <a:t>By: Manian</a:t>
            </a:r>
          </a:p>
          <a:p>
            <a:pPr>
              <a:buFont typeface="Arial" charset="0"/>
              <a:buNone/>
            </a:pPr>
            <a:endParaRPr lang="en-US" sz="180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en-US" sz="1800" smtClean="0">
                <a:latin typeface="Arial" charset="0"/>
              </a:rPr>
              <a:t>            It's alright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You're ready for the night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Of your life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Stars will shine so bright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They say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We're dancing the stress away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/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This beat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Is underneath your feet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Right now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Together we will meet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This place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>Will blow your mind away</a:t>
            </a:r>
            <a:br>
              <a:rPr lang="en-US" sz="1800" smtClean="0">
                <a:latin typeface="Arial" charset="0"/>
              </a:rPr>
            </a:br>
            <a:r>
              <a:rPr lang="en-US" sz="1800" smtClean="0">
                <a:latin typeface="Arial" charset="0"/>
              </a:rPr>
              <a:t/>
            </a:r>
            <a:br>
              <a:rPr lang="en-US" sz="1800" smtClean="0">
                <a:latin typeface="Arial" charset="0"/>
              </a:rPr>
            </a:br>
            <a:r>
              <a:rPr lang="en-US" sz="1100" smtClean="0"/>
              <a:t/>
            </a:r>
            <a:br>
              <a:rPr lang="en-US" sz="1100" smtClean="0"/>
            </a:br>
            <a:endParaRPr lang="en-US" sz="1100" smtClean="0"/>
          </a:p>
        </p:txBody>
      </p:sp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304800" y="601980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  <a:hlinkClick r:id="rId3"/>
              </a:rPr>
              <a:t>http://www.lyricsreg.com/lyrics/manian/WELCOME+TO+THE+CLUB/</a:t>
            </a:r>
            <a:endParaRPr lang="en-US">
              <a:latin typeface="Calibri" charset="0"/>
            </a:endParaRPr>
          </a:p>
        </p:txBody>
      </p:sp>
      <p:sp>
        <p:nvSpPr>
          <p:cNvPr id="15363" name="Text Box 1027"/>
          <p:cNvSpPr txBox="1">
            <a:spLocks noChangeArrowheads="1"/>
          </p:cNvSpPr>
          <p:nvPr/>
        </p:nvSpPr>
        <p:spPr bwMode="auto">
          <a:xfrm>
            <a:off x="4953000" y="990600"/>
            <a:ext cx="33528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/>
              <a:t>Welcome to the club now</a:t>
            </a:r>
            <a:br>
              <a:rPr lang="en-US"/>
            </a:br>
            <a:r>
              <a:rPr lang="en-US"/>
              <a:t>Gonna pump it up now</a:t>
            </a:r>
            <a:br>
              <a:rPr lang="en-US"/>
            </a:br>
            <a:r>
              <a:rPr lang="en-US"/>
              <a:t>This is an emergency</a:t>
            </a:r>
            <a:br>
              <a:rPr lang="en-US"/>
            </a:br>
            <a:r>
              <a:rPr lang="en-US"/>
              <a:t>Music is my galaxy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Welcome to the club now</a:t>
            </a:r>
            <a:br>
              <a:rPr lang="en-US"/>
            </a:br>
            <a:r>
              <a:rPr lang="en-US"/>
              <a:t>Everybody up now</a:t>
            </a:r>
            <a:br>
              <a:rPr lang="en-US"/>
            </a:br>
            <a:r>
              <a:rPr lang="en-US"/>
              <a:t>We've gotta going on</a:t>
            </a:r>
            <a:br>
              <a:rPr lang="en-US"/>
            </a:br>
            <a:r>
              <a:rPr lang="en-US"/>
              <a:t>Till the break of dawn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Welcome to the club now</a:t>
            </a:r>
            <a:br>
              <a:rPr lang="en-US"/>
            </a:br>
            <a:r>
              <a:rPr lang="en-US"/>
              <a:t>Gonna pump it up now</a:t>
            </a:r>
            <a:br>
              <a:rPr lang="en-US"/>
            </a:br>
            <a:r>
              <a:rPr lang="en-US"/>
              <a:t>This is an emergency</a:t>
            </a:r>
            <a:br>
              <a:rPr lang="en-US"/>
            </a:br>
            <a:r>
              <a:rPr lang="en-US"/>
              <a:t>Music is my galaxy</a:t>
            </a:r>
            <a:endParaRPr lang="en-US" sz="1100">
              <a:latin typeface="Calibri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US" sz="1100">
              <a:latin typeface="Calibri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1100">
                <a:latin typeface="Calibri" charset="0"/>
              </a:rPr>
              <a:t/>
            </a:r>
            <a:br>
              <a:rPr lang="en-US" sz="1100">
                <a:latin typeface="Calibri" charset="0"/>
              </a:rPr>
            </a:br>
            <a:endParaRPr lang="en-US" sz="110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I like the song welcome to the club because I can dance to it. It is a techno song and I really love techno songs. They put me in a good mood when I am sad.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5867400"/>
            <a:ext cx="7467600" cy="6096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smtClean="0">
                <a:ea typeface="+mn-ea"/>
                <a:cs typeface="+mn-cs"/>
              </a:rPr>
              <a:t/>
            </a:r>
            <a:br>
              <a:rPr lang="es-ES" sz="2000" smtClean="0">
                <a:ea typeface="+mn-ea"/>
                <a:cs typeface="+mn-cs"/>
              </a:rPr>
            </a:br>
            <a:r>
              <a:rPr lang="es-ES" sz="2000" b="1" smtClean="0">
                <a:ea typeface="+mn-ea"/>
                <a:cs typeface="+mn-cs"/>
              </a:rPr>
              <a:t/>
            </a:r>
            <a:br>
              <a:rPr lang="es-ES" sz="2000" b="1" smtClean="0">
                <a:ea typeface="+mn-ea"/>
                <a:cs typeface="+mn-cs"/>
              </a:rPr>
            </a:br>
            <a:r>
              <a:rPr lang="es-ES" sz="2000" smtClean="0">
                <a:ea typeface="+mn-ea"/>
                <a:cs typeface="+mn-cs"/>
                <a:hlinkClick r:id="rId2"/>
              </a:rPr>
              <a:t>http://www.youtube.com/watch?v=ZsAIx1wr6Zs&amp;feature=channel</a:t>
            </a:r>
            <a:endParaRPr lang="es-ES" sz="200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smtClean="0">
              <a:ea typeface="+mn-ea"/>
              <a:cs typeface="+mn-cs"/>
            </a:endParaRP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0" y="117475"/>
            <a:ext cx="457200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  <a:p>
            <a:r>
              <a:rPr lang="en-US" b="1" u="sng">
                <a:latin typeface="Calibri" charset="0"/>
              </a:rPr>
              <a:t>Guajira</a:t>
            </a:r>
          </a:p>
          <a:p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Vamonos guajira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Vamos a bailar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/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/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Cariñito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Vamonos guajira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Vamos a bailar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Que lo que quiere guajira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Si tu quieres bailar.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Yo te a garro la mano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Y vamos a bailar.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/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/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Vamonos guajira </a:t>
            </a:r>
            <a:br>
              <a:rPr lang="en-US">
                <a:latin typeface="Calibri" charset="0"/>
              </a:rPr>
            </a:br>
            <a:r>
              <a:rPr lang="en-US">
                <a:latin typeface="Calibri" charset="0"/>
              </a:rPr>
              <a:t>Vamos a bailar …</a:t>
            </a:r>
          </a:p>
          <a:p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</p:txBody>
      </p:sp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2819400" y="3505200"/>
            <a:ext cx="3581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Does this mean to grab your hand? It’s not in the dictionary.</a:t>
            </a:r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3048000" y="1524000"/>
            <a:ext cx="3060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Lets go dance to guajira music.</a:t>
            </a:r>
          </a:p>
        </p:txBody>
      </p:sp>
      <p:sp>
        <p:nvSpPr>
          <p:cNvPr id="18437" name="TextBox 8"/>
          <p:cNvSpPr txBox="1">
            <a:spLocks noChangeArrowheads="1"/>
          </p:cNvSpPr>
          <p:nvPr/>
        </p:nvSpPr>
        <p:spPr bwMode="auto">
          <a:xfrm>
            <a:off x="2971800" y="2438400"/>
            <a:ext cx="495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My little sweatheart</a:t>
            </a:r>
          </a:p>
        </p:txBody>
      </p:sp>
      <p:sp>
        <p:nvSpPr>
          <p:cNvPr id="18438" name="TextBox 9"/>
          <p:cNvSpPr txBox="1">
            <a:spLocks noChangeArrowheads="1"/>
          </p:cNvSpPr>
          <p:nvPr/>
        </p:nvSpPr>
        <p:spPr bwMode="auto">
          <a:xfrm>
            <a:off x="3733800" y="5410200"/>
            <a:ext cx="4186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Is that what this song means?</a:t>
            </a:r>
          </a:p>
        </p:txBody>
      </p:sp>
      <p:sp>
        <p:nvSpPr>
          <p:cNvPr id="18439" name="TextBox 10"/>
          <p:cNvSpPr txBox="1">
            <a:spLocks noChangeArrowheads="1"/>
          </p:cNvSpPr>
          <p:nvPr/>
        </p:nvSpPr>
        <p:spPr bwMode="auto">
          <a:xfrm>
            <a:off x="4038600" y="990600"/>
            <a:ext cx="2085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Guajira-type of song</a:t>
            </a:r>
          </a:p>
        </p:txBody>
      </p:sp>
      <p:sp>
        <p:nvSpPr>
          <p:cNvPr id="18440" name="TextBox 11"/>
          <p:cNvSpPr txBox="1">
            <a:spLocks noChangeArrowheads="1"/>
          </p:cNvSpPr>
          <p:nvPr/>
        </p:nvSpPr>
        <p:spPr bwMode="auto">
          <a:xfrm>
            <a:off x="6781800" y="3048000"/>
            <a:ext cx="2214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Do you like this song?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263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ＭＳ Ｐゴシック</vt:lpstr>
      <vt:lpstr>Arial</vt:lpstr>
      <vt:lpstr>Office Theme</vt:lpstr>
      <vt:lpstr> Nick Jaeger</vt:lpstr>
      <vt:lpstr>PowerPoint Presentation</vt:lpstr>
      <vt:lpstr>PowerPoint Presentation</vt:lpstr>
      <vt:lpstr>PowerPoint Presentation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Nick Jaeger</dc:title>
  <dc:creator>template</dc:creator>
  <cp:lastModifiedBy>anne metaxas</cp:lastModifiedBy>
  <cp:revision>26</cp:revision>
  <dcterms:created xsi:type="dcterms:W3CDTF">2010-01-07T16:51:35Z</dcterms:created>
  <dcterms:modified xsi:type="dcterms:W3CDTF">2010-01-18T15:21:24Z</dcterms:modified>
</cp:coreProperties>
</file>