
<file path=[Content_Types].xml><?xml version="1.0" encoding="utf-8"?>
<Types xmlns="http://schemas.openxmlformats.org/package/2006/content-types">
  <Default Extension="vml" ContentType="application/vnd.openxmlformats-officedocument.vmlDrawing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Default Extension="wmf" ContentType="image/x-wmf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Override PartName="/ppt/embeddings/oleObject1.bin" ContentType="application/vnd.openxmlformats-officedocument.oleObject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notesSlides/notesSlide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62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961C1"/>
    <a:srgbClr val="24F824"/>
    <a:srgbClr val="F4F84E"/>
    <a:srgbClr val="FFAC05"/>
    <a:srgbClr val="51F1F9"/>
    <a:srgbClr val="25FB3E"/>
    <a:srgbClr val="33FF4B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472" autoAdjust="0"/>
    <p:restoredTop sz="94660"/>
  </p:normalViewPr>
  <p:slideViewPr>
    <p:cSldViewPr>
      <p:cViewPr varScale="1">
        <p:scale>
          <a:sx n="95" d="100"/>
          <a:sy n="95" d="100"/>
        </p:scale>
        <p:origin x="-7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9906EB4-E80F-4778-B7EF-646FD0966E1E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0AD5A90-F86F-49E3-9519-C46C60D4D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E47D49-44E5-48E6-8682-12057BEFCCD3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D4645A-3C8D-46F3-8B7C-D75928AE82C2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C34954-B06C-4034-AD85-A0D4CD45E7AA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C46153-211F-40A0-9FFB-7205F529D059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946691-FDFD-4779-9A37-B26A7DF0BE21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B27BB-0A06-445F-8EC2-DEA6D431D2D6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C22C-6B11-4BF7-89EB-687CE4F031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34E1D-5344-499F-B923-E36EB04308F8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748BD-8C39-4B5D-920A-D4FA1C6D08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C9568-43B2-40F2-9273-3950EA31D53A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78C39-0CC3-4839-AA98-9D17FBA0A0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FAE17-A568-4E60-AB36-906CBE9F566F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694C9-6324-4D3E-BD3F-F7D8D577F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0595D-8FF5-48A4-A6A2-5C36FE6243A1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2CFE4-ACAD-492A-BBFB-B60E2F3AED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65377-3374-42F1-98AE-54AD0B5B5E19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B925E-89F2-4ADA-AFEB-FE5C3441EA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64A11-F1B5-48BF-81AE-5A2F0A2D8C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C44C-9ABF-4591-996D-302D52E7BA6A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9B625-3B64-4B7B-A95F-8C0486A43DCF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7B4AC-E643-4527-B670-7C2FFF21F8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21F1F-0EEC-4C3E-BF75-44019FCFC366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48D15-A678-4730-B1E2-EF4B8861F7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C0F1F-4F2A-4808-8D3E-2B677C02342C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79F40-F964-465F-A46F-A7CF1BC1F1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82493-03A7-4546-ADE8-06F1ABE2C528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CED0B-E48D-4C00-A0A5-4D7B75386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622C953-07CB-4D4A-84C7-575D0003A3B9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D21BE8-8C77-4C23-BFD1-6F19844DF7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ＭＳ Ｐゴシック" charset="-128"/>
          <a:cs typeface="ＭＳ Ｐゴシック" charset="-128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charset="2"/>
        <a:buChar char=""/>
        <a:defRPr sz="2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charset="2"/>
        <a:buChar char=""/>
        <a:defRPr sz="2400" kern="1200">
          <a:solidFill>
            <a:schemeClr val="tx2"/>
          </a:solidFill>
          <a:latin typeface="+mn-lt"/>
          <a:ea typeface="ＭＳ Ｐゴシック" charset="-128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charset="2"/>
        <a:buChar char="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charset="2"/>
        <a:buChar char="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charset="2"/>
        <a:buChar char="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2547937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  <a:latin typeface="+mj-lt"/>
                <a:ea typeface="+mn-ea"/>
                <a:cs typeface="+mn-cs"/>
              </a:rPr>
              <a:t>Yo vivo en Suffern. Yo tengo 15 años.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  <a:latin typeface="+mj-lt"/>
                <a:ea typeface="+mn-ea"/>
                <a:cs typeface="+mn-cs"/>
              </a:rPr>
              <a:t>       I have one sister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  <a:latin typeface="+mj-lt"/>
                <a:ea typeface="+mn-ea"/>
                <a:cs typeface="+mn-cs"/>
              </a:rPr>
              <a:t>And no brother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z="3200" dirty="0">
              <a:solidFill>
                <a:srgbClr val="25FB3E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305800" cy="2133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solidFill>
                  <a:srgbClr val="7030A0"/>
                </a:solidFill>
                <a:ea typeface="+mj-ea"/>
                <a:cs typeface="+mj-cs"/>
              </a:rPr>
              <a:t>MICHAEL CONNELLY</a:t>
            </a:r>
            <a:endParaRPr>
              <a:solidFill>
                <a:srgbClr val="7030A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6019800" cy="5334000"/>
          </a:xfrm>
        </p:spPr>
        <p:txBody>
          <a:bodyPr/>
          <a:lstStyle/>
          <a:p>
            <a:r>
              <a:rPr lang="en-US" sz="1000" smtClean="0"/>
              <a:t>I’m on fire and now I think I’m ready to bust a move                 </a:t>
            </a:r>
            <a:br>
              <a:rPr lang="en-US" sz="1000" smtClean="0"/>
            </a:br>
            <a:r>
              <a:rPr lang="en-US" sz="1000" smtClean="0"/>
              <a:t>Check it out I’m rocking steady</a:t>
            </a:r>
            <a:br>
              <a:rPr lang="en-US" sz="1000" smtClean="0"/>
            </a:br>
            <a:r>
              <a:rPr lang="en-US" sz="1000" smtClean="0"/>
              <a:t>Go!</a:t>
            </a:r>
            <a:br>
              <a:rPr lang="en-US" sz="1000" smtClean="0"/>
            </a:br>
            <a:r>
              <a:rPr lang="en-US" sz="1000" smtClean="0"/>
              <a:t/>
            </a:r>
            <a:br>
              <a:rPr lang="en-US" sz="1000" smtClean="0"/>
            </a:br>
            <a:r>
              <a:rPr lang="en-US" sz="1000" smtClean="0"/>
              <a:t>Betty won’t stop listening to modern rock</a:t>
            </a:r>
            <a:br>
              <a:rPr lang="en-US" sz="1000" smtClean="0"/>
            </a:br>
            <a:r>
              <a:rPr lang="en-US" sz="1000" smtClean="0"/>
              <a:t>How she hates to be alone</a:t>
            </a:r>
            <a:br>
              <a:rPr lang="en-US" sz="1000" smtClean="0"/>
            </a:br>
            <a:r>
              <a:rPr lang="en-US" sz="1000" smtClean="0"/>
              <a:t>I try to compensate her lack of love with coffee cake</a:t>
            </a:r>
            <a:br>
              <a:rPr lang="en-US" sz="1000" smtClean="0"/>
            </a:br>
            <a:r>
              <a:rPr lang="en-US" sz="1000" smtClean="0"/>
              <a:t>Ice cream and a bottle of ten dollar wine she says hey</a:t>
            </a:r>
            <a:br>
              <a:rPr lang="en-US" sz="1000" smtClean="0"/>
            </a:br>
            <a:r>
              <a:rPr lang="en-US" sz="1000" smtClean="0"/>
              <a:t>I rock the Haro sport</a:t>
            </a:r>
            <a:br>
              <a:rPr lang="en-US" sz="1000" smtClean="0"/>
            </a:br>
            <a:r>
              <a:rPr lang="en-US" sz="1000" smtClean="0"/>
              <a:t>I rock the cow girl blues</a:t>
            </a:r>
            <a:br>
              <a:rPr lang="en-US" sz="1000" smtClean="0"/>
            </a:br>
            <a:r>
              <a:rPr lang="en-US" sz="1000" smtClean="0"/>
              <a:t>I rock too fast for love I’m footloose in my Velcro shoes</a:t>
            </a:r>
            <a:br>
              <a:rPr lang="en-US" sz="1000" smtClean="0"/>
            </a:br>
            <a:r>
              <a:rPr lang="en-US" sz="1000" smtClean="0"/>
              <a:t>What’s up with Will and Grace?</a:t>
            </a:r>
            <a:br>
              <a:rPr lang="en-US" sz="1000" smtClean="0"/>
            </a:br>
            <a:r>
              <a:rPr lang="en-US" sz="1000" smtClean="0"/>
              <a:t>I don’t get drum and bass</a:t>
            </a:r>
            <a:br>
              <a:rPr lang="en-US" sz="1000" smtClean="0"/>
            </a:br>
            <a:r>
              <a:rPr lang="en-US" sz="1000" smtClean="0"/>
              <a:t>The future freaks me out</a:t>
            </a:r>
            <a:br>
              <a:rPr lang="en-US" sz="1000" smtClean="0"/>
            </a:br>
            <a:r>
              <a:rPr lang="en-US" sz="1000" smtClean="0"/>
              <a:t/>
            </a:r>
            <a:br>
              <a:rPr lang="en-US" sz="1000" smtClean="0"/>
            </a:br>
            <a:r>
              <a:rPr lang="en-US" sz="1000" smtClean="0"/>
              <a:t>I’m on fire and now I think I'm ready to bust a move</a:t>
            </a:r>
            <a:br>
              <a:rPr lang="en-US" sz="1000" smtClean="0"/>
            </a:br>
            <a:r>
              <a:rPr lang="en-US" sz="1000" smtClean="0"/>
              <a:t>Check it out I’m rocking steady</a:t>
            </a:r>
            <a:br>
              <a:rPr lang="en-US" sz="1000" smtClean="0"/>
            </a:br>
            <a:r>
              <a:rPr lang="en-US" sz="1000" smtClean="0"/>
              <a:t>To the beat in my head</a:t>
            </a:r>
            <a:br>
              <a:rPr lang="en-US" sz="1000" smtClean="0"/>
            </a:br>
            <a:r>
              <a:rPr lang="en-US" sz="1000" smtClean="0"/>
              <a:t>It goes oh, oh, oh, oh</a:t>
            </a:r>
            <a:br>
              <a:rPr lang="en-US" sz="1000" smtClean="0"/>
            </a:br>
            <a:r>
              <a:rPr lang="en-US" sz="1000" smtClean="0"/>
              <a:t>I know that she’s the only one</a:t>
            </a:r>
            <a:br>
              <a:rPr lang="en-US" sz="1000" smtClean="0"/>
            </a:br>
            <a:r>
              <a:rPr lang="en-US" sz="1000" smtClean="0"/>
              <a:t>I’d rather waste our time together</a:t>
            </a:r>
            <a:br>
              <a:rPr lang="en-US" sz="1000" smtClean="0"/>
            </a:br>
            <a:r>
              <a:rPr lang="en-US" sz="1000" smtClean="0"/>
              <a:t>Yea, ‘cause we can get down</a:t>
            </a:r>
            <a:br>
              <a:rPr lang="en-US" sz="1000" smtClean="0"/>
            </a:br>
            <a:r>
              <a:rPr lang="en-US" sz="1000" smtClean="0"/>
              <a:t/>
            </a:r>
            <a:br>
              <a:rPr lang="en-US" sz="1000" smtClean="0"/>
            </a:br>
            <a:r>
              <a:rPr lang="en-US" sz="1000" smtClean="0"/>
              <a:t>Betty can’t quit carving question marks in my wrist</a:t>
            </a:r>
            <a:br>
              <a:rPr lang="en-US" sz="1000" smtClean="0"/>
            </a:br>
            <a:r>
              <a:rPr lang="en-US" sz="1000" smtClean="0"/>
              <a:t>How come we’re so alone</a:t>
            </a:r>
            <a:br>
              <a:rPr lang="en-US" sz="1000" smtClean="0"/>
            </a:br>
            <a:r>
              <a:rPr lang="en-US" sz="1000" smtClean="0"/>
              <a:t>We waste away the days with nicotine and television samples</a:t>
            </a:r>
            <a:br>
              <a:rPr lang="en-US" sz="1000" smtClean="0"/>
            </a:br>
            <a:r>
              <a:rPr lang="en-US" sz="1000" smtClean="0"/>
              <a:t>From an era we hate to admit we embrace</a:t>
            </a:r>
            <a:br>
              <a:rPr lang="en-US" sz="1000" smtClean="0"/>
            </a:br>
            <a:r>
              <a:rPr lang="en-US" sz="1000" smtClean="0"/>
              <a:t>We fail to represent</a:t>
            </a:r>
            <a:br>
              <a:rPr lang="en-US" sz="1000" smtClean="0"/>
            </a:br>
            <a:r>
              <a:rPr lang="en-US" sz="1000" smtClean="0"/>
              <a:t>We fail to be content</a:t>
            </a:r>
            <a:br>
              <a:rPr lang="en-US" sz="1000" smtClean="0"/>
            </a:br>
            <a:r>
              <a:rPr lang="en-US" sz="1000" smtClean="0"/>
              <a:t>We fail at everything we ever even try to attempt</a:t>
            </a:r>
            <a:br>
              <a:rPr lang="en-US" sz="1000" smtClean="0"/>
            </a:br>
            <a:r>
              <a:rPr lang="en-US" sz="1000" smtClean="0"/>
              <a:t>And so the story goes</a:t>
            </a:r>
            <a:br>
              <a:rPr lang="en-US" sz="1000" smtClean="0"/>
            </a:br>
            <a:r>
              <a:rPr lang="en-US" sz="1000" smtClean="0"/>
              <a:t>As only Betty knows</a:t>
            </a:r>
            <a:br>
              <a:rPr lang="en-US" sz="1000" smtClean="0"/>
            </a:br>
            <a:r>
              <a:rPr lang="en-US" sz="1000" smtClean="0"/>
              <a:t>It’s time to take control</a:t>
            </a:r>
            <a:br>
              <a:rPr lang="en-US" sz="1000" smtClean="0"/>
            </a:br>
            <a:r>
              <a:rPr lang="en-US" sz="1000" smtClean="0"/>
              <a:t>(Get Down)</a:t>
            </a:r>
            <a:br>
              <a:rPr lang="en-US" sz="1000" smtClean="0"/>
            </a:br>
            <a:r>
              <a:rPr lang="en-US" sz="1000" smtClean="0"/>
              <a:t/>
            </a:r>
            <a:br>
              <a:rPr lang="en-US" sz="1000" smtClean="0"/>
            </a:br>
            <a:r>
              <a:rPr lang="en-US" sz="1000" smtClean="0"/>
              <a:t/>
            </a:r>
            <a:br>
              <a:rPr lang="en-US" sz="1000" smtClean="0"/>
            </a:br>
            <a:r>
              <a:rPr lang="en-US" sz="1000" smtClean="0"/>
              <a:t/>
            </a:r>
            <a:br>
              <a:rPr lang="en-US" sz="1000" smtClean="0"/>
            </a:br>
            <a:r>
              <a:rPr lang="en-US" sz="1000" smtClean="0"/>
              <a:t/>
            </a:r>
            <a:br>
              <a:rPr lang="en-US" sz="1000" smtClean="0"/>
            </a:br>
            <a:endParaRPr lang="en-US" sz="1000" smtClean="0">
              <a:solidFill>
                <a:srgbClr val="FFAC05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4059238" cy="4572000"/>
          </a:xfrm>
        </p:spPr>
        <p:txBody>
          <a:bodyPr>
            <a:normAutofit fontScale="4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I’m on fire and now I think I'm ready to bust a move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Check it out I’m rocking steady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To the beat in my head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It goes oh, oh, oh, oh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 know that she’s the only one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I’d rather waste my time with her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/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(Betty, I need you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 miss you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I’m so alone without you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To call up on the weekends with my cellular phone)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/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Betty it’s so hard to relate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To the whole human race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 don’t know where to begin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 don’t know where to begin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If we can both find a way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To do the things that we say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We might not sit in our rooms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And drink our daydreams away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Betty, I’m a dreamer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No I’m not a vicious screamer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Oh betty won’t you.. Ah it 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/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I’m on fire and now I think I'm ready to bust a move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Check it out I’m rocking steady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To the beat in my head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It goes oh, oh, oh, oh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 know that she’s the only one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I’d rather waste our time together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Yeah, ‘cause we can get down. </a:t>
            </a:r>
            <a:br>
              <a:rPr lang="en-US" dirty="0" smtClean="0">
                <a:ea typeface="+mn-ea"/>
                <a:cs typeface="+mn-cs"/>
              </a:rPr>
            </a:br>
            <a:endParaRPr lang="en-US" dirty="0">
              <a:solidFill>
                <a:srgbClr val="FFAC05"/>
              </a:solidFill>
              <a:ea typeface="+mn-ea"/>
              <a:cs typeface="+mn-cs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638800" y="457200"/>
          <a:ext cx="2782888" cy="685800"/>
        </p:xfrm>
        <a:graphic>
          <a:graphicData uri="http://schemas.openxmlformats.org/presentationml/2006/ole">
            <p:oleObj spid="_x0000_s2050" name="Package" r:id="rId4" imgW="1971720" imgH="485640" progId="">
              <p:embed/>
            </p:oleObj>
          </a:graphicData>
        </a:graphic>
      </p:graphicFrame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546225" y="609600"/>
            <a:ext cx="28733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MUSICA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305800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ea typeface="+mj-ea"/>
                <a:cs typeface="+mj-cs"/>
              </a:rPr>
              <a:t>I chose this song because…</a:t>
            </a:r>
            <a:endParaRPr>
              <a:ea typeface="+mj-ea"/>
              <a:cs typeface="+mj-cs"/>
            </a:endParaRPr>
          </a:p>
        </p:txBody>
      </p:sp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1066800" y="2286000"/>
            <a:ext cx="6934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rgbClr val="0961C1"/>
                </a:solidFill>
                <a:latin typeface="Constantia" charset="0"/>
              </a:rPr>
              <a:t> I like this song because the song has a good rhythm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8229600" cy="4656138"/>
          </a:xfrm>
        </p:spPr>
        <p:txBody>
          <a:bodyPr/>
          <a:lstStyle/>
          <a:p>
            <a:r>
              <a:rPr lang="en-US" sz="1600" smtClean="0"/>
              <a:t>De pie en la máquina todos los días durante toda mi vida </a:t>
            </a:r>
            <a:br>
              <a:rPr lang="en-US" sz="1600" smtClean="0"/>
            </a:br>
            <a:r>
              <a:rPr lang="en-US" sz="1600" smtClean="0">
                <a:solidFill>
                  <a:srgbClr val="FFFF00"/>
                </a:solidFill>
              </a:rPr>
              <a:t>Estoy acostumbrado a hacerlo y lo necesito </a:t>
            </a:r>
            <a:br>
              <a:rPr lang="en-US" sz="1600" smtClean="0">
                <a:solidFill>
                  <a:srgbClr val="FFFF00"/>
                </a:solidFill>
              </a:rPr>
            </a:br>
            <a:r>
              <a:rPr lang="en-US" sz="1600" smtClean="0">
                <a:solidFill>
                  <a:srgbClr val="FFFF00"/>
                </a:solidFill>
              </a:rPr>
              <a:t>Es la única cosa que quiere 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>Es sólo un impulso efectivo Rush </a:t>
            </a:r>
          </a:p>
          <a:p>
            <a:r>
              <a:rPr lang="en-US" sz="1600" smtClean="0"/>
              <a:t>De pie en la máquina todos los días durante toda mi vida </a:t>
            </a:r>
            <a:br>
              <a:rPr lang="en-US" sz="1600" smtClean="0"/>
            </a:br>
            <a:r>
              <a:rPr lang="en-US" sz="1600" smtClean="0"/>
              <a:t>Estoy acostumbrado a hacerlo y lo necesito </a:t>
            </a:r>
            <a:br>
              <a:rPr lang="en-US" sz="1600" smtClean="0"/>
            </a:br>
            <a:r>
              <a:rPr lang="en-US" sz="1600" smtClean="0"/>
              <a:t>Es la única cosa que quiere </a:t>
            </a:r>
            <a:br>
              <a:rPr lang="en-US" sz="1600" smtClean="0"/>
            </a:br>
            <a:r>
              <a:rPr lang="en-US" sz="1600" smtClean="0"/>
              <a:t>Es sólo un impulso efectivo Rush </a:t>
            </a:r>
          </a:p>
          <a:p>
            <a:r>
              <a:rPr lang="en-US" sz="1600" smtClean="0"/>
              <a:t>De pie en la máquina todos los días durante toda mi vida </a:t>
            </a:r>
            <a:br>
              <a:rPr lang="en-US" sz="1600" smtClean="0"/>
            </a:br>
            <a:r>
              <a:rPr lang="en-US" sz="1600" smtClean="0"/>
              <a:t>Estoy acostumbrado a hacerlo y lo necesito </a:t>
            </a:r>
            <a:br>
              <a:rPr lang="en-US" sz="1600" smtClean="0"/>
            </a:br>
            <a:r>
              <a:rPr lang="en-US" sz="1600" smtClean="0"/>
              <a:t>Es la única cosa que quiere </a:t>
            </a:r>
            <a:br>
              <a:rPr lang="en-US" sz="1600" smtClean="0"/>
            </a:br>
            <a:r>
              <a:rPr lang="en-US" sz="1600" smtClean="0"/>
              <a:t>Es sólo un impulso efectivo Rush </a:t>
            </a:r>
          </a:p>
          <a:p>
            <a:r>
              <a:rPr lang="en-US" sz="1600" smtClean="0"/>
              <a:t>Rush push rush push rush push rush push Rush Rush Rush Push Push Push Push Rush </a:t>
            </a:r>
            <a:br>
              <a:rPr lang="en-US" sz="1600" smtClean="0"/>
            </a:br>
            <a:r>
              <a:rPr lang="en-US" sz="1600" smtClean="0"/>
              <a:t>De pie en la máquina todos los días durante toda mi vida </a:t>
            </a:r>
            <a:br>
              <a:rPr lang="en-US" sz="1600" smtClean="0"/>
            </a:br>
            <a:r>
              <a:rPr lang="en-US" sz="1600" smtClean="0"/>
              <a:t>Estoy acostumbrado a hacerlo y lo necesito </a:t>
            </a:r>
            <a:br>
              <a:rPr lang="en-US" sz="1600" smtClean="0"/>
            </a:br>
            <a:r>
              <a:rPr lang="en-US" sz="1600" smtClean="0"/>
              <a:t>Es la única cosa que quiere </a:t>
            </a:r>
          </a:p>
          <a:p>
            <a:endParaRPr lang="en-US" sz="160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8915400" y="0"/>
            <a:ext cx="228600" cy="228600"/>
          </a:xfrm>
        </p:spPr>
        <p:txBody>
          <a:bodyPr>
            <a:normAutofit fontScale="4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smtClean="0">
                <a:solidFill>
                  <a:srgbClr val="F4F84E"/>
                </a:solidFill>
                <a:ea typeface="+mj-ea"/>
                <a:cs typeface="+mj-cs"/>
              </a:rPr>
              <a:t>Mi </a:t>
            </a:r>
            <a:r>
              <a:rPr dirty="0" err="1" smtClean="0">
                <a:solidFill>
                  <a:srgbClr val="F4F84E"/>
                </a:solidFill>
                <a:ea typeface="+mj-ea"/>
                <a:cs typeface="+mj-cs"/>
              </a:rPr>
              <a:t>Canción</a:t>
            </a:r>
            <a:r>
              <a:rPr dirty="0" smtClean="0">
                <a:solidFill>
                  <a:srgbClr val="F4F84E"/>
                </a:solidFill>
                <a:ea typeface="+mj-ea"/>
                <a:cs typeface="+mj-cs"/>
              </a:rPr>
              <a:t> en español:</a:t>
            </a:r>
            <a:endParaRPr dirty="0">
              <a:solidFill>
                <a:srgbClr val="F4F84E"/>
              </a:solidFill>
              <a:ea typeface="+mj-ea"/>
              <a:cs typeface="+mj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>
          <a:xfrm>
            <a:off x="2514600" y="1295400"/>
            <a:ext cx="4419600" cy="609600"/>
          </a:xfrm>
          <a:noFill/>
          <a:ln/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err="1" smtClean="0"/>
              <a:t>Bostich</a:t>
            </a:r>
            <a:endParaRPr lang="en-US" dirty="0"/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6629400" y="2057400"/>
            <a:ext cx="2514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onstantia" charset="0"/>
              </a:rPr>
              <a:t>I used to do it and I need it</a:t>
            </a:r>
          </a:p>
          <a:p>
            <a:r>
              <a:rPr lang="en-US">
                <a:solidFill>
                  <a:srgbClr val="FFFF00"/>
                </a:solidFill>
                <a:latin typeface="Constantia" charset="0"/>
              </a:rPr>
              <a:t>It’s the only thing I want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201863"/>
            <a:ext cx="4038600" cy="3913187"/>
          </a:xfrm>
        </p:spPr>
        <p:txBody>
          <a:bodyPr/>
          <a:lstStyle/>
          <a:p>
            <a:r>
              <a:rPr lang="en-US" smtClean="0">
                <a:latin typeface="Albertus Extra Bold" charset="0"/>
              </a:rPr>
              <a:t>What does “</a:t>
            </a:r>
            <a:r>
              <a:rPr lang="en-US" sz="2800" smtClean="0">
                <a:latin typeface="Albertus Extra Bold" charset="0"/>
              </a:rPr>
              <a:t>Estoy acostumbrado a hacerlo y lo necesito </a:t>
            </a:r>
            <a:br>
              <a:rPr lang="en-US" sz="2800" smtClean="0">
                <a:latin typeface="Albertus Extra Bold" charset="0"/>
              </a:rPr>
            </a:br>
            <a:r>
              <a:rPr lang="en-US" sz="2800" smtClean="0">
                <a:latin typeface="Albertus Extra Bold" charset="0"/>
              </a:rPr>
              <a:t>Es la única cosa que quiere </a:t>
            </a:r>
            <a:br>
              <a:rPr lang="en-US" sz="2800" smtClean="0">
                <a:latin typeface="Albertus Extra Bold" charset="0"/>
              </a:rPr>
            </a:br>
            <a:r>
              <a:rPr lang="en-US" sz="2800" smtClean="0">
                <a:latin typeface="Albertus Extra Bold" charset="0"/>
              </a:rPr>
              <a:t>Es sólo un impulso efectivo Rush” mean</a:t>
            </a:r>
            <a:r>
              <a:rPr lang="en-US" smtClean="0">
                <a:latin typeface="Albertus Extra Bold" charset="0"/>
              </a:rPr>
              <a:t>?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2150" y="53644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err="1" smtClean="0">
                <a:solidFill>
                  <a:srgbClr val="24F824"/>
                </a:solidFill>
                <a:ea typeface="+mj-ea"/>
                <a:cs typeface="+mj-cs"/>
              </a:rPr>
              <a:t>preguntas</a:t>
            </a:r>
            <a:endParaRPr dirty="0">
              <a:solidFill>
                <a:srgbClr val="24F824"/>
              </a:solidFill>
              <a:ea typeface="+mj-ea"/>
              <a:cs typeface="+mj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>
          <a:xfrm>
            <a:off x="4648200" y="2743200"/>
            <a:ext cx="4040188" cy="12192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b="0" smtClean="0">
                <a:solidFill>
                  <a:srgbClr val="7030A0"/>
                </a:solidFill>
                <a:latin typeface="Albertus Extra Bold" charset="0"/>
                <a:ea typeface="ＭＳ Ｐゴシック" charset="-128"/>
                <a:cs typeface="ＭＳ Ｐゴシック" charset="-128"/>
              </a:rPr>
              <a:t>What does</a:t>
            </a:r>
            <a:r>
              <a:rPr lang="en-US" sz="2800" b="0" smtClean="0">
                <a:solidFill>
                  <a:srgbClr val="7030A0"/>
                </a:solidFill>
                <a:latin typeface="Albertus Extra Bold" charset="0"/>
                <a:ea typeface="ＭＳ Ｐゴシック" charset="-128"/>
                <a:cs typeface="ＭＳ Ｐゴシック" charset="-128"/>
              </a:rPr>
              <a:t> “De pie en la máquina todos los días durante toda mi vida”  mean?</a:t>
            </a:r>
            <a:endParaRPr lang="en-US" b="0" smtClean="0">
              <a:solidFill>
                <a:srgbClr val="7030A0"/>
              </a:solidFill>
              <a:latin typeface="Albertus Extra Bold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Custom 2">
      <a:dk1>
        <a:srgbClr val="FF0000"/>
      </a:dk1>
      <a:lt1>
        <a:srgbClr val="6B3D8C"/>
      </a:lt1>
      <a:dk2>
        <a:srgbClr val="0070C0"/>
      </a:dk2>
      <a:lt2>
        <a:srgbClr val="0C0C0C"/>
      </a:lt2>
      <a:accent1>
        <a:srgbClr val="FFC000"/>
      </a:accent1>
      <a:accent2>
        <a:srgbClr val="F3A447"/>
      </a:accent2>
      <a:accent3>
        <a:srgbClr val="E7BC29"/>
      </a:accent3>
      <a:accent4>
        <a:srgbClr val="B2C4DA"/>
      </a:accent4>
      <a:accent5>
        <a:srgbClr val="7F7F7F"/>
      </a:accent5>
      <a:accent6>
        <a:srgbClr val="809EC2"/>
      </a:accent6>
      <a:hlink>
        <a:srgbClr val="8E58B6"/>
      </a:hlink>
      <a:folHlink>
        <a:srgbClr val="47295D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233</TotalTime>
  <Words>610</Words>
  <Application>Microsoft Office PowerPoint</Application>
  <PresentationFormat>On-screen Show (4:3)</PresentationFormat>
  <Paragraphs>21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Constantia</vt:lpstr>
      <vt:lpstr>ＭＳ Ｐゴシック</vt:lpstr>
      <vt:lpstr>Arial</vt:lpstr>
      <vt:lpstr>Wingdings 2</vt:lpstr>
      <vt:lpstr>Calibri</vt:lpstr>
      <vt:lpstr>Comic Sans MS</vt:lpstr>
      <vt:lpstr>Albertus Extra Bold</vt:lpstr>
      <vt:lpstr>Paper</vt:lpstr>
      <vt:lpstr/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MICHAEL CONNELLY</dc:title>
  <dc:creator>template</dc:creator>
  <cp:lastModifiedBy>anne metaxas</cp:lastModifiedBy>
  <cp:revision>24</cp:revision>
  <dcterms:created xsi:type="dcterms:W3CDTF">2010-01-07T16:48:21Z</dcterms:created>
  <dcterms:modified xsi:type="dcterms:W3CDTF">2010-01-18T15:04:35Z</dcterms:modified>
</cp:coreProperties>
</file>