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62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61C1"/>
    <a:srgbClr val="24F824"/>
    <a:srgbClr val="F4F84E"/>
    <a:srgbClr val="FFAC05"/>
    <a:srgbClr val="51F1F9"/>
    <a:srgbClr val="25FB3E"/>
    <a:srgbClr val="33FF4B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2" autoAdjust="0"/>
    <p:restoredTop sz="94660"/>
  </p:normalViewPr>
  <p:slideViewPr>
    <p:cSldViewPr>
      <p:cViewPr varScale="1">
        <p:scale>
          <a:sx n="66" d="100"/>
          <a:sy n="66" d="100"/>
        </p:scale>
        <p:origin x="-9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CDE41-88FC-4F2F-BF4F-FA6C77C88BD3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9F75C-A2DF-4C82-AA4B-42B6202BE68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9F75C-A2DF-4C82-AA4B-42B6202BE68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9F75C-A2DF-4C82-AA4B-42B6202BE68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9F75C-A2DF-4C82-AA4B-42B6202BE68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9F75C-A2DF-4C82-AA4B-42B6202BE68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9F75C-A2DF-4C82-AA4B-42B6202BE68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179C-91C4-4C37-8C48-65F75DB9C01C}" type="datetimeFigureOut">
              <a:rPr lang="en-US" smtClean="0"/>
              <a:pPr/>
              <a:t>1/13/2010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9712EB-E1FD-4737-9C64-F3AEA55E459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179C-91C4-4C37-8C48-65F75DB9C01C}" type="datetimeFigureOut">
              <a:rPr lang="en-US" smtClean="0"/>
              <a:pPr/>
              <a:t>1/13/2010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12EB-E1FD-4737-9C64-F3AEA55E45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179C-91C4-4C37-8C48-65F75DB9C01C}" type="datetimeFigureOut">
              <a:rPr lang="en-US" smtClean="0"/>
              <a:pPr/>
              <a:t>1/13/2010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12EB-E1FD-4737-9C64-F3AEA55E45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BB179C-91C4-4C37-8C48-65F75DB9C01C}" type="datetimeFigureOut">
              <a:rPr lang="en-US" smtClean="0"/>
              <a:pPr/>
              <a:t>1/13/2010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09712EB-E1FD-4737-9C64-F3AEA55E459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179C-91C4-4C37-8C48-65F75DB9C01C}" type="datetimeFigureOut">
              <a:rPr lang="en-US" smtClean="0"/>
              <a:pPr/>
              <a:t>1/13/2010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12EB-E1FD-4737-9C64-F3AEA55E459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179C-91C4-4C37-8C48-65F75DB9C01C}" type="datetimeFigureOut">
              <a:rPr lang="en-US" smtClean="0"/>
              <a:pPr/>
              <a:t>1/13/2010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12EB-E1FD-4737-9C64-F3AEA55E459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12EB-E1FD-4737-9C64-F3AEA55E459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179C-91C4-4C37-8C48-65F75DB9C01C}" type="datetimeFigureOut">
              <a:rPr lang="en-US" smtClean="0"/>
              <a:pPr/>
              <a:t>1/13/2010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179C-91C4-4C37-8C48-65F75DB9C01C}" type="datetimeFigureOut">
              <a:rPr lang="en-US" smtClean="0"/>
              <a:pPr/>
              <a:t>1/13/2010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12EB-E1FD-4737-9C64-F3AEA55E459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179C-91C4-4C37-8C48-65F75DB9C01C}" type="datetimeFigureOut">
              <a:rPr lang="en-US" smtClean="0"/>
              <a:pPr/>
              <a:t>1/13/2010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12EB-E1FD-4737-9C64-F3AEA55E45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BB179C-91C4-4C37-8C48-65F75DB9C01C}" type="datetimeFigureOut">
              <a:rPr lang="en-US" smtClean="0"/>
              <a:pPr/>
              <a:t>1/13/2010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09712EB-E1FD-4737-9C64-F3AEA55E459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179C-91C4-4C37-8C48-65F75DB9C01C}" type="datetimeFigureOut">
              <a:rPr lang="en-US" smtClean="0"/>
              <a:pPr/>
              <a:t>1/13/2010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9712EB-E1FD-4737-9C64-F3AEA55E459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ABB179C-91C4-4C37-8C48-65F75DB9C01C}" type="datetimeFigureOut">
              <a:rPr lang="en-US" smtClean="0"/>
              <a:pPr/>
              <a:t>1/13/2010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09712EB-E1FD-4737-9C64-F3AEA55E459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48596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  <a:latin typeface="+mj-lt"/>
              </a:rPr>
              <a:t>Yo vivo en Suffern. Yo tengo 15 años.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+mj-lt"/>
              </a:rPr>
              <a:t>       I have one sister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+mj-lt"/>
              </a:rPr>
              <a:t>And no brother  </a:t>
            </a:r>
          </a:p>
          <a:p>
            <a:endParaRPr lang="en-US" sz="3200" dirty="0">
              <a:solidFill>
                <a:srgbClr val="25FB3E"/>
              </a:solidFill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305800" cy="21336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MICHAEL CONNELLY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533400"/>
            <a:ext cx="2667000" cy="990600"/>
          </a:xfrm>
          <a:solidFill>
            <a:schemeClr val="accent6">
              <a:lumMod val="50000"/>
            </a:schemeClr>
          </a:solidFill>
          <a:ln>
            <a:noFill/>
          </a:ln>
          <a:effectLst>
            <a:glow rad="101600">
              <a:schemeClr val="tx2">
                <a:lumMod val="10000"/>
                <a:lumOff val="90000"/>
                <a:alpha val="60000"/>
              </a:schemeClr>
            </a:glow>
            <a:reflection blurRad="6350" stA="52000" endA="300" endPos="35000" dir="5400000" sy="-100000" algn="bl" rotWithShape="0"/>
          </a:effectLst>
        </p:spPr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rgbClr val="51F1F9"/>
                </a:solidFill>
              </a:rPr>
              <a:t>musica</a:t>
            </a:r>
            <a:endParaRPr lang="en-US" sz="7200" dirty="0">
              <a:solidFill>
                <a:srgbClr val="51F1F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6019800" cy="5334000"/>
          </a:xfrm>
        </p:spPr>
        <p:txBody>
          <a:bodyPr>
            <a:noAutofit/>
          </a:bodyPr>
          <a:lstStyle/>
          <a:p>
            <a:r>
              <a:rPr lang="en-US" sz="1000" dirty="0" smtClean="0"/>
              <a:t>I’m on fire and now I think I’m ready to bust a move                 </a:t>
            </a:r>
            <a:br>
              <a:rPr lang="en-US" sz="1000" dirty="0" smtClean="0"/>
            </a:br>
            <a:r>
              <a:rPr lang="en-US" sz="1000" dirty="0" smtClean="0"/>
              <a:t>Check it out I’m rocking steady</a:t>
            </a:r>
            <a:br>
              <a:rPr lang="en-US" sz="1000" dirty="0" smtClean="0"/>
            </a:br>
            <a:r>
              <a:rPr lang="en-US" sz="1000" dirty="0" smtClean="0"/>
              <a:t>Go!</a:t>
            </a:r>
            <a:br>
              <a:rPr lang="en-US" sz="1000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>Betty won’t stop listening to modern rock</a:t>
            </a:r>
            <a:br>
              <a:rPr lang="en-US" sz="1000" dirty="0" smtClean="0"/>
            </a:br>
            <a:r>
              <a:rPr lang="en-US" sz="1000" dirty="0" smtClean="0"/>
              <a:t>How she hates to be alone</a:t>
            </a:r>
            <a:br>
              <a:rPr lang="en-US" sz="1000" dirty="0" smtClean="0"/>
            </a:br>
            <a:r>
              <a:rPr lang="en-US" sz="1000" dirty="0" smtClean="0"/>
              <a:t>I try to compensate her lack of love with coffee cake</a:t>
            </a:r>
            <a:br>
              <a:rPr lang="en-US" sz="1000" dirty="0" smtClean="0"/>
            </a:br>
            <a:r>
              <a:rPr lang="en-US" sz="1000" dirty="0" smtClean="0"/>
              <a:t>Ice cream and a bottle of ten dollar wine she says hey</a:t>
            </a:r>
            <a:br>
              <a:rPr lang="en-US" sz="1000" dirty="0" smtClean="0"/>
            </a:br>
            <a:r>
              <a:rPr lang="en-US" sz="1000" dirty="0" smtClean="0"/>
              <a:t>I rock the Haro sport</a:t>
            </a:r>
            <a:br>
              <a:rPr lang="en-US" sz="1000" dirty="0" smtClean="0"/>
            </a:br>
            <a:r>
              <a:rPr lang="en-US" sz="1000" dirty="0" smtClean="0"/>
              <a:t>I rock the cow girl blues</a:t>
            </a:r>
            <a:br>
              <a:rPr lang="en-US" sz="1000" dirty="0" smtClean="0"/>
            </a:br>
            <a:r>
              <a:rPr lang="en-US" sz="1000" dirty="0" smtClean="0"/>
              <a:t>I rock too fast for love I’m footloose in my Velcro shoes</a:t>
            </a:r>
            <a:br>
              <a:rPr lang="en-US" sz="1000" dirty="0" smtClean="0"/>
            </a:br>
            <a:r>
              <a:rPr lang="en-US" sz="1000" dirty="0" smtClean="0"/>
              <a:t>What’s up with Will and Grace?</a:t>
            </a:r>
            <a:br>
              <a:rPr lang="en-US" sz="1000" dirty="0" smtClean="0"/>
            </a:br>
            <a:r>
              <a:rPr lang="en-US" sz="1000" dirty="0" smtClean="0"/>
              <a:t>I don’t get drum and bass</a:t>
            </a:r>
            <a:br>
              <a:rPr lang="en-US" sz="1000" dirty="0" smtClean="0"/>
            </a:br>
            <a:r>
              <a:rPr lang="en-US" sz="1000" dirty="0" smtClean="0"/>
              <a:t>The future freaks me out</a:t>
            </a:r>
            <a:br>
              <a:rPr lang="en-US" sz="1000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>I’m on fire and now I think I'm ready to bust a move</a:t>
            </a:r>
            <a:br>
              <a:rPr lang="en-US" sz="1000" dirty="0" smtClean="0"/>
            </a:br>
            <a:r>
              <a:rPr lang="en-US" sz="1000" dirty="0" smtClean="0"/>
              <a:t>Check it out I’m rocking steady</a:t>
            </a:r>
            <a:br>
              <a:rPr lang="en-US" sz="1000" dirty="0" smtClean="0"/>
            </a:br>
            <a:r>
              <a:rPr lang="en-US" sz="1000" dirty="0" smtClean="0"/>
              <a:t>To the beat in my head</a:t>
            </a:r>
            <a:br>
              <a:rPr lang="en-US" sz="1000" dirty="0" smtClean="0"/>
            </a:br>
            <a:r>
              <a:rPr lang="en-US" sz="1000" dirty="0" smtClean="0"/>
              <a:t>It goes oh, oh, oh, oh</a:t>
            </a:r>
            <a:br>
              <a:rPr lang="en-US" sz="1000" dirty="0" smtClean="0"/>
            </a:br>
            <a:r>
              <a:rPr lang="en-US" sz="1000" dirty="0" smtClean="0"/>
              <a:t>I know that she’s the only one</a:t>
            </a:r>
            <a:br>
              <a:rPr lang="en-US" sz="1000" dirty="0" smtClean="0"/>
            </a:br>
            <a:r>
              <a:rPr lang="en-US" sz="1000" dirty="0" smtClean="0"/>
              <a:t>I’d rather waste our time together</a:t>
            </a:r>
            <a:br>
              <a:rPr lang="en-US" sz="1000" dirty="0" smtClean="0"/>
            </a:br>
            <a:r>
              <a:rPr lang="en-US" sz="1000" dirty="0" smtClean="0"/>
              <a:t>Yea, ‘cause we can get down</a:t>
            </a:r>
            <a:br>
              <a:rPr lang="en-US" sz="1000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>Betty can’t quit carving question marks in my wrist</a:t>
            </a:r>
            <a:br>
              <a:rPr lang="en-US" sz="1000" dirty="0" smtClean="0"/>
            </a:br>
            <a:r>
              <a:rPr lang="en-US" sz="1000" dirty="0" smtClean="0"/>
              <a:t>How come we’re so alone</a:t>
            </a:r>
            <a:br>
              <a:rPr lang="en-US" sz="1000" dirty="0" smtClean="0"/>
            </a:br>
            <a:r>
              <a:rPr lang="en-US" sz="1000" dirty="0" smtClean="0"/>
              <a:t>We waste away the days with nicotine and television samples</a:t>
            </a:r>
            <a:br>
              <a:rPr lang="en-US" sz="1000" dirty="0" smtClean="0"/>
            </a:br>
            <a:r>
              <a:rPr lang="en-US" sz="1000" dirty="0" smtClean="0"/>
              <a:t>From an era we hate to admit we embrace</a:t>
            </a:r>
            <a:br>
              <a:rPr lang="en-US" sz="1000" dirty="0" smtClean="0"/>
            </a:br>
            <a:r>
              <a:rPr lang="en-US" sz="1000" dirty="0" smtClean="0"/>
              <a:t>We fail to represent</a:t>
            </a:r>
            <a:br>
              <a:rPr lang="en-US" sz="1000" dirty="0" smtClean="0"/>
            </a:br>
            <a:r>
              <a:rPr lang="en-US" sz="1000" dirty="0" smtClean="0"/>
              <a:t>We fail to be content</a:t>
            </a:r>
            <a:br>
              <a:rPr lang="en-US" sz="1000" dirty="0" smtClean="0"/>
            </a:br>
            <a:r>
              <a:rPr lang="en-US" sz="1000" dirty="0" smtClean="0"/>
              <a:t>We fail at everything we ever even try to attempt</a:t>
            </a:r>
            <a:br>
              <a:rPr lang="en-US" sz="1000" dirty="0" smtClean="0"/>
            </a:br>
            <a:r>
              <a:rPr lang="en-US" sz="1000" dirty="0" smtClean="0"/>
              <a:t>And so the story goes</a:t>
            </a:r>
            <a:br>
              <a:rPr lang="en-US" sz="1000" dirty="0" smtClean="0"/>
            </a:br>
            <a:r>
              <a:rPr lang="en-US" sz="1000" dirty="0" smtClean="0"/>
              <a:t>As only Betty knows</a:t>
            </a:r>
            <a:br>
              <a:rPr lang="en-US" sz="1000" dirty="0" smtClean="0"/>
            </a:br>
            <a:r>
              <a:rPr lang="en-US" sz="1000" dirty="0" smtClean="0"/>
              <a:t>It’s time to take control</a:t>
            </a:r>
            <a:br>
              <a:rPr lang="en-US" sz="1000" dirty="0" smtClean="0"/>
            </a:br>
            <a:r>
              <a:rPr lang="en-US" sz="1000" dirty="0" smtClean="0"/>
              <a:t>(Get Down)</a:t>
            </a:r>
            <a:br>
              <a:rPr lang="en-US" sz="1000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endParaRPr lang="en-US" sz="1000" dirty="0">
              <a:solidFill>
                <a:srgbClr val="FFAC05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4059936" cy="45720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I’m on fire and now I think I'm ready to bust a move</a:t>
            </a:r>
            <a:br>
              <a:rPr lang="en-US" dirty="0" smtClean="0"/>
            </a:br>
            <a:r>
              <a:rPr lang="en-US" dirty="0" smtClean="0"/>
              <a:t>Check it out I’m rocking steady</a:t>
            </a:r>
            <a:br>
              <a:rPr lang="en-US" dirty="0" smtClean="0"/>
            </a:br>
            <a:r>
              <a:rPr lang="en-US" dirty="0" smtClean="0"/>
              <a:t>To the beat in my head</a:t>
            </a:r>
            <a:br>
              <a:rPr lang="en-US" dirty="0" smtClean="0"/>
            </a:br>
            <a:r>
              <a:rPr lang="en-US" dirty="0" smtClean="0"/>
              <a:t>It goes oh, oh, oh, oh</a:t>
            </a:r>
            <a:br>
              <a:rPr lang="en-US" dirty="0" smtClean="0"/>
            </a:br>
            <a:r>
              <a:rPr lang="en-US" dirty="0" smtClean="0"/>
              <a:t>I know that she’s the only one</a:t>
            </a:r>
            <a:br>
              <a:rPr lang="en-US" dirty="0" smtClean="0"/>
            </a:br>
            <a:r>
              <a:rPr lang="en-US" dirty="0" smtClean="0"/>
              <a:t>I’d rather waste my time with her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(Betty, I need you</a:t>
            </a:r>
            <a:br>
              <a:rPr lang="en-US" dirty="0" smtClean="0"/>
            </a:br>
            <a:r>
              <a:rPr lang="en-US" dirty="0" smtClean="0"/>
              <a:t>I miss you</a:t>
            </a:r>
            <a:br>
              <a:rPr lang="en-US" dirty="0" smtClean="0"/>
            </a:br>
            <a:r>
              <a:rPr lang="en-US" dirty="0" smtClean="0"/>
              <a:t>I’m so alone without you</a:t>
            </a:r>
            <a:br>
              <a:rPr lang="en-US" dirty="0" smtClean="0"/>
            </a:br>
            <a:r>
              <a:rPr lang="en-US" dirty="0" smtClean="0"/>
              <a:t>To call up on the weekends with my cellular phone)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Betty it’s so hard to relate</a:t>
            </a:r>
            <a:br>
              <a:rPr lang="en-US" dirty="0" smtClean="0"/>
            </a:br>
            <a:r>
              <a:rPr lang="en-US" dirty="0" smtClean="0"/>
              <a:t>To the whole human race</a:t>
            </a:r>
            <a:br>
              <a:rPr lang="en-US" dirty="0" smtClean="0"/>
            </a:br>
            <a:r>
              <a:rPr lang="en-US" dirty="0" smtClean="0"/>
              <a:t>I don’t know where to begin</a:t>
            </a:r>
            <a:br>
              <a:rPr lang="en-US" dirty="0" smtClean="0"/>
            </a:br>
            <a:r>
              <a:rPr lang="en-US" dirty="0" smtClean="0"/>
              <a:t>I don’t know where to begin</a:t>
            </a:r>
            <a:br>
              <a:rPr lang="en-US" dirty="0" smtClean="0"/>
            </a:br>
            <a:r>
              <a:rPr lang="en-US" dirty="0" smtClean="0"/>
              <a:t>If we can both find a way</a:t>
            </a:r>
            <a:br>
              <a:rPr lang="en-US" dirty="0" smtClean="0"/>
            </a:br>
            <a:r>
              <a:rPr lang="en-US" dirty="0" smtClean="0"/>
              <a:t>To do the things that we say</a:t>
            </a:r>
            <a:br>
              <a:rPr lang="en-US" dirty="0" smtClean="0"/>
            </a:br>
            <a:r>
              <a:rPr lang="en-US" dirty="0" smtClean="0"/>
              <a:t>We might not sit in our rooms</a:t>
            </a:r>
            <a:br>
              <a:rPr lang="en-US" dirty="0" smtClean="0"/>
            </a:br>
            <a:r>
              <a:rPr lang="en-US" dirty="0" smtClean="0"/>
              <a:t>And drink our daydreams away</a:t>
            </a:r>
            <a:br>
              <a:rPr lang="en-US" dirty="0" smtClean="0"/>
            </a:br>
            <a:r>
              <a:rPr lang="en-US" dirty="0" smtClean="0"/>
              <a:t>Betty, I’m a dreamer</a:t>
            </a:r>
            <a:br>
              <a:rPr lang="en-US" dirty="0" smtClean="0"/>
            </a:br>
            <a:r>
              <a:rPr lang="en-US" dirty="0" smtClean="0"/>
              <a:t>No I’m not a vicious screamer</a:t>
            </a:r>
            <a:br>
              <a:rPr lang="en-US" dirty="0" smtClean="0"/>
            </a:br>
            <a:r>
              <a:rPr lang="en-US" dirty="0" smtClean="0"/>
              <a:t>Oh betty won’t you.. </a:t>
            </a:r>
            <a:r>
              <a:rPr lang="en-US" dirty="0" smtClean="0"/>
              <a:t>Ah </a:t>
            </a:r>
            <a:r>
              <a:rPr lang="en-US" dirty="0" smtClean="0"/>
              <a:t>it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I’m on fire and now I think I'm ready to bust a move</a:t>
            </a:r>
            <a:br>
              <a:rPr lang="en-US" dirty="0" smtClean="0"/>
            </a:br>
            <a:r>
              <a:rPr lang="en-US" dirty="0" smtClean="0"/>
              <a:t>Check it out I’m rocking steady</a:t>
            </a:r>
            <a:br>
              <a:rPr lang="en-US" dirty="0" smtClean="0"/>
            </a:br>
            <a:r>
              <a:rPr lang="en-US" dirty="0" smtClean="0"/>
              <a:t>To the beat in my head</a:t>
            </a:r>
            <a:br>
              <a:rPr lang="en-US" dirty="0" smtClean="0"/>
            </a:br>
            <a:r>
              <a:rPr lang="en-US" dirty="0" smtClean="0"/>
              <a:t>It goes oh, oh, oh, oh</a:t>
            </a:r>
            <a:br>
              <a:rPr lang="en-US" dirty="0" smtClean="0"/>
            </a:br>
            <a:r>
              <a:rPr lang="en-US" dirty="0" smtClean="0"/>
              <a:t>I know that she’s the only one</a:t>
            </a:r>
            <a:br>
              <a:rPr lang="en-US" dirty="0" smtClean="0"/>
            </a:br>
            <a:r>
              <a:rPr lang="en-US" dirty="0" smtClean="0"/>
              <a:t>I’d rather waste our time together</a:t>
            </a:r>
            <a:br>
              <a:rPr lang="en-US" dirty="0" smtClean="0"/>
            </a:br>
            <a:r>
              <a:rPr lang="en-US" dirty="0" smtClean="0"/>
              <a:t>Yeah, ‘cause we can get down. </a:t>
            </a:r>
            <a:br>
              <a:rPr lang="en-US" dirty="0" smtClean="0"/>
            </a:br>
            <a:endParaRPr lang="en-US" dirty="0">
              <a:solidFill>
                <a:srgbClr val="FFAC05"/>
              </a:solidFill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715000" y="457200"/>
          <a:ext cx="2783541" cy="685800"/>
        </p:xfrm>
        <a:graphic>
          <a:graphicData uri="http://schemas.openxmlformats.org/presentationml/2006/ole">
            <p:oleObj spid="_x0000_s2050" name="Package" r:id="rId4" imgW="1971720" imgH="485640" progId="Package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305800" cy="1828800"/>
          </a:xfrm>
        </p:spPr>
        <p:txBody>
          <a:bodyPr/>
          <a:lstStyle/>
          <a:p>
            <a:r>
              <a:rPr lang="en-US" dirty="0" smtClean="0"/>
              <a:t>I chose this song because…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286000"/>
            <a:ext cx="693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solidFill>
                  <a:srgbClr val="0961C1"/>
                </a:solidFill>
              </a:rPr>
              <a:t> I </a:t>
            </a:r>
            <a:r>
              <a:rPr lang="en-US" sz="2800" dirty="0" smtClean="0">
                <a:solidFill>
                  <a:srgbClr val="0961C1"/>
                </a:solidFill>
              </a:rPr>
              <a:t>like this song because the song has a good rhythm</a:t>
            </a:r>
            <a:endParaRPr lang="en-US" sz="2800" dirty="0">
              <a:solidFill>
                <a:srgbClr val="0961C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905000"/>
            <a:ext cx="8229600" cy="4656104"/>
          </a:xfrm>
        </p:spPr>
        <p:txBody>
          <a:bodyPr>
            <a:noAutofit/>
          </a:bodyPr>
          <a:lstStyle/>
          <a:p>
            <a:r>
              <a:rPr lang="en-US" sz="1600" dirty="0" smtClean="0"/>
              <a:t>De pie en la </a:t>
            </a:r>
            <a:r>
              <a:rPr lang="en-US" sz="1600" dirty="0" err="1" smtClean="0"/>
              <a:t>máquina</a:t>
            </a:r>
            <a:r>
              <a:rPr lang="en-US" sz="1600" dirty="0" smtClean="0"/>
              <a:t> </a:t>
            </a:r>
            <a:r>
              <a:rPr lang="en-US" sz="1600" dirty="0" err="1" smtClean="0"/>
              <a:t>todos</a:t>
            </a:r>
            <a:r>
              <a:rPr lang="en-US" sz="1600" dirty="0" smtClean="0"/>
              <a:t> los </a:t>
            </a:r>
            <a:r>
              <a:rPr lang="en-US" sz="1600" dirty="0" err="1" smtClean="0"/>
              <a:t>días</a:t>
            </a:r>
            <a:r>
              <a:rPr lang="en-US" sz="1600" dirty="0" smtClean="0"/>
              <a:t> </a:t>
            </a:r>
            <a:r>
              <a:rPr lang="en-US" sz="1600" dirty="0" err="1" smtClean="0"/>
              <a:t>durante</a:t>
            </a:r>
            <a:r>
              <a:rPr lang="en-US" sz="1600" dirty="0" smtClean="0"/>
              <a:t> </a:t>
            </a:r>
            <a:r>
              <a:rPr lang="en-US" sz="1600" dirty="0" err="1" smtClean="0"/>
              <a:t>toda</a:t>
            </a:r>
            <a:r>
              <a:rPr lang="en-US" sz="1600" dirty="0" smtClean="0"/>
              <a:t> mi </a:t>
            </a:r>
            <a:r>
              <a:rPr lang="en-US" sz="1600" dirty="0" err="1" smtClean="0"/>
              <a:t>vida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err="1" smtClean="0"/>
              <a:t>Estoy</a:t>
            </a:r>
            <a:r>
              <a:rPr lang="en-US" sz="1600" dirty="0" smtClean="0"/>
              <a:t> </a:t>
            </a:r>
            <a:r>
              <a:rPr lang="en-US" sz="1600" dirty="0" err="1" smtClean="0"/>
              <a:t>acostumbrado</a:t>
            </a:r>
            <a:r>
              <a:rPr lang="en-US" sz="1600" dirty="0" smtClean="0"/>
              <a:t> a </a:t>
            </a:r>
            <a:r>
              <a:rPr lang="en-US" sz="1600" dirty="0" err="1" smtClean="0"/>
              <a:t>hacerlo</a:t>
            </a:r>
            <a:r>
              <a:rPr lang="en-US" sz="1600" dirty="0" smtClean="0"/>
              <a:t> y lo </a:t>
            </a:r>
            <a:r>
              <a:rPr lang="en-US" sz="1600" dirty="0" err="1" smtClean="0"/>
              <a:t>necesito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Es </a:t>
            </a:r>
            <a:r>
              <a:rPr lang="en-US" sz="1600" dirty="0" smtClean="0"/>
              <a:t>la </a:t>
            </a:r>
            <a:r>
              <a:rPr lang="en-US" sz="1600" dirty="0" err="1" smtClean="0"/>
              <a:t>única</a:t>
            </a:r>
            <a:r>
              <a:rPr lang="en-US" sz="1600" dirty="0" smtClean="0"/>
              <a:t> </a:t>
            </a:r>
            <a:r>
              <a:rPr lang="en-US" sz="1600" dirty="0" err="1" smtClean="0"/>
              <a:t>cosa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</a:t>
            </a:r>
            <a:r>
              <a:rPr lang="en-US" sz="1600" dirty="0" err="1" smtClean="0"/>
              <a:t>quiere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Es </a:t>
            </a:r>
            <a:r>
              <a:rPr lang="en-US" sz="1600" dirty="0" err="1" smtClean="0"/>
              <a:t>sólo</a:t>
            </a:r>
            <a:r>
              <a:rPr lang="en-US" sz="1600" dirty="0" smtClean="0"/>
              <a:t> un </a:t>
            </a:r>
            <a:r>
              <a:rPr lang="en-US" sz="1600" dirty="0" err="1" smtClean="0"/>
              <a:t>impulso</a:t>
            </a:r>
            <a:r>
              <a:rPr lang="en-US" sz="1600" dirty="0" smtClean="0"/>
              <a:t> </a:t>
            </a:r>
            <a:r>
              <a:rPr lang="en-US" sz="1600" dirty="0" err="1" smtClean="0"/>
              <a:t>efectivo</a:t>
            </a:r>
            <a:r>
              <a:rPr lang="en-US" sz="1600" dirty="0" smtClean="0"/>
              <a:t> Rush </a:t>
            </a:r>
          </a:p>
          <a:p>
            <a:r>
              <a:rPr lang="en-US" sz="1600" dirty="0" smtClean="0"/>
              <a:t>De </a:t>
            </a:r>
            <a:r>
              <a:rPr lang="en-US" sz="1600" dirty="0" smtClean="0"/>
              <a:t>pie en la </a:t>
            </a:r>
            <a:r>
              <a:rPr lang="en-US" sz="1600" dirty="0" err="1" smtClean="0"/>
              <a:t>máquina</a:t>
            </a:r>
            <a:r>
              <a:rPr lang="en-US" sz="1600" dirty="0" smtClean="0"/>
              <a:t> </a:t>
            </a:r>
            <a:r>
              <a:rPr lang="en-US" sz="1600" dirty="0" err="1" smtClean="0"/>
              <a:t>todos</a:t>
            </a:r>
            <a:r>
              <a:rPr lang="en-US" sz="1600" dirty="0" smtClean="0"/>
              <a:t> los </a:t>
            </a:r>
            <a:r>
              <a:rPr lang="en-US" sz="1600" dirty="0" err="1" smtClean="0"/>
              <a:t>días</a:t>
            </a:r>
            <a:r>
              <a:rPr lang="en-US" sz="1600" dirty="0" smtClean="0"/>
              <a:t> </a:t>
            </a:r>
            <a:r>
              <a:rPr lang="en-US" sz="1600" dirty="0" err="1" smtClean="0"/>
              <a:t>durante</a:t>
            </a:r>
            <a:r>
              <a:rPr lang="en-US" sz="1600" dirty="0" smtClean="0"/>
              <a:t> </a:t>
            </a:r>
            <a:r>
              <a:rPr lang="en-US" sz="1600" dirty="0" err="1" smtClean="0"/>
              <a:t>toda</a:t>
            </a:r>
            <a:r>
              <a:rPr lang="en-US" sz="1600" dirty="0" smtClean="0"/>
              <a:t> mi </a:t>
            </a:r>
            <a:r>
              <a:rPr lang="en-US" sz="1600" dirty="0" err="1" smtClean="0"/>
              <a:t>vida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err="1" smtClean="0"/>
              <a:t>Estoy</a:t>
            </a:r>
            <a:r>
              <a:rPr lang="en-US" sz="1600" dirty="0" smtClean="0"/>
              <a:t> </a:t>
            </a:r>
            <a:r>
              <a:rPr lang="en-US" sz="1600" dirty="0" err="1" smtClean="0"/>
              <a:t>acostumbrado</a:t>
            </a:r>
            <a:r>
              <a:rPr lang="en-US" sz="1600" dirty="0" smtClean="0"/>
              <a:t> a </a:t>
            </a:r>
            <a:r>
              <a:rPr lang="en-US" sz="1600" dirty="0" err="1" smtClean="0"/>
              <a:t>hacerlo</a:t>
            </a:r>
            <a:r>
              <a:rPr lang="en-US" sz="1600" dirty="0" smtClean="0"/>
              <a:t> y lo </a:t>
            </a:r>
            <a:r>
              <a:rPr lang="en-US" sz="1600" dirty="0" err="1" smtClean="0"/>
              <a:t>necesito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Es </a:t>
            </a:r>
            <a:r>
              <a:rPr lang="en-US" sz="1600" dirty="0" smtClean="0"/>
              <a:t>la </a:t>
            </a:r>
            <a:r>
              <a:rPr lang="en-US" sz="1600" dirty="0" err="1" smtClean="0"/>
              <a:t>única</a:t>
            </a:r>
            <a:r>
              <a:rPr lang="en-US" sz="1600" dirty="0" smtClean="0"/>
              <a:t> </a:t>
            </a:r>
            <a:r>
              <a:rPr lang="en-US" sz="1600" dirty="0" err="1" smtClean="0"/>
              <a:t>cosa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</a:t>
            </a:r>
            <a:r>
              <a:rPr lang="en-US" sz="1600" dirty="0" err="1" smtClean="0"/>
              <a:t>quiere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Es </a:t>
            </a:r>
            <a:r>
              <a:rPr lang="en-US" sz="1600" dirty="0" err="1" smtClean="0"/>
              <a:t>sólo</a:t>
            </a:r>
            <a:r>
              <a:rPr lang="en-US" sz="1600" dirty="0" smtClean="0"/>
              <a:t> un </a:t>
            </a:r>
            <a:r>
              <a:rPr lang="en-US" sz="1600" dirty="0" err="1" smtClean="0"/>
              <a:t>impulso</a:t>
            </a:r>
            <a:r>
              <a:rPr lang="en-US" sz="1600" dirty="0" smtClean="0"/>
              <a:t> </a:t>
            </a:r>
            <a:r>
              <a:rPr lang="en-US" sz="1600" dirty="0" err="1" smtClean="0"/>
              <a:t>efectivo</a:t>
            </a:r>
            <a:r>
              <a:rPr lang="en-US" sz="1600" dirty="0" smtClean="0"/>
              <a:t> Rush </a:t>
            </a:r>
          </a:p>
          <a:p>
            <a:r>
              <a:rPr lang="en-US" sz="1600" dirty="0" smtClean="0"/>
              <a:t>De </a:t>
            </a:r>
            <a:r>
              <a:rPr lang="en-US" sz="1600" dirty="0" smtClean="0"/>
              <a:t>pie en la </a:t>
            </a:r>
            <a:r>
              <a:rPr lang="en-US" sz="1600" dirty="0" err="1" smtClean="0"/>
              <a:t>máquina</a:t>
            </a:r>
            <a:r>
              <a:rPr lang="en-US" sz="1600" dirty="0" smtClean="0"/>
              <a:t> </a:t>
            </a:r>
            <a:r>
              <a:rPr lang="en-US" sz="1600" dirty="0" err="1" smtClean="0"/>
              <a:t>todos</a:t>
            </a:r>
            <a:r>
              <a:rPr lang="en-US" sz="1600" dirty="0" smtClean="0"/>
              <a:t> los </a:t>
            </a:r>
            <a:r>
              <a:rPr lang="en-US" sz="1600" dirty="0" err="1" smtClean="0"/>
              <a:t>días</a:t>
            </a:r>
            <a:r>
              <a:rPr lang="en-US" sz="1600" dirty="0" smtClean="0"/>
              <a:t> </a:t>
            </a:r>
            <a:r>
              <a:rPr lang="en-US" sz="1600" dirty="0" err="1" smtClean="0"/>
              <a:t>durante</a:t>
            </a:r>
            <a:r>
              <a:rPr lang="en-US" sz="1600" dirty="0" smtClean="0"/>
              <a:t> </a:t>
            </a:r>
            <a:r>
              <a:rPr lang="en-US" sz="1600" dirty="0" err="1" smtClean="0"/>
              <a:t>toda</a:t>
            </a:r>
            <a:r>
              <a:rPr lang="en-US" sz="1600" dirty="0" smtClean="0"/>
              <a:t> mi </a:t>
            </a:r>
            <a:r>
              <a:rPr lang="en-US" sz="1600" dirty="0" err="1" smtClean="0"/>
              <a:t>vida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err="1" smtClean="0"/>
              <a:t>Estoy</a:t>
            </a:r>
            <a:r>
              <a:rPr lang="en-US" sz="1600" dirty="0" smtClean="0"/>
              <a:t> </a:t>
            </a:r>
            <a:r>
              <a:rPr lang="en-US" sz="1600" dirty="0" err="1" smtClean="0"/>
              <a:t>acostumbrado</a:t>
            </a:r>
            <a:r>
              <a:rPr lang="en-US" sz="1600" dirty="0" smtClean="0"/>
              <a:t> a </a:t>
            </a:r>
            <a:r>
              <a:rPr lang="en-US" sz="1600" dirty="0" err="1" smtClean="0"/>
              <a:t>hacerlo</a:t>
            </a:r>
            <a:r>
              <a:rPr lang="en-US" sz="1600" dirty="0" smtClean="0"/>
              <a:t> y lo </a:t>
            </a:r>
            <a:r>
              <a:rPr lang="en-US" sz="1600" dirty="0" err="1" smtClean="0"/>
              <a:t>necesito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Es </a:t>
            </a:r>
            <a:r>
              <a:rPr lang="en-US" sz="1600" dirty="0" smtClean="0"/>
              <a:t>la </a:t>
            </a:r>
            <a:r>
              <a:rPr lang="en-US" sz="1600" dirty="0" err="1" smtClean="0"/>
              <a:t>única</a:t>
            </a:r>
            <a:r>
              <a:rPr lang="en-US" sz="1600" dirty="0" smtClean="0"/>
              <a:t> </a:t>
            </a:r>
            <a:r>
              <a:rPr lang="en-US" sz="1600" dirty="0" err="1" smtClean="0"/>
              <a:t>cosa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</a:t>
            </a:r>
            <a:r>
              <a:rPr lang="en-US" sz="1600" dirty="0" err="1" smtClean="0"/>
              <a:t>quiere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Es </a:t>
            </a:r>
            <a:r>
              <a:rPr lang="en-US" sz="1600" dirty="0" err="1" smtClean="0"/>
              <a:t>sólo</a:t>
            </a:r>
            <a:r>
              <a:rPr lang="en-US" sz="1600" dirty="0" smtClean="0"/>
              <a:t> un </a:t>
            </a:r>
            <a:r>
              <a:rPr lang="en-US" sz="1600" dirty="0" err="1" smtClean="0"/>
              <a:t>impulso</a:t>
            </a:r>
            <a:r>
              <a:rPr lang="en-US" sz="1600" dirty="0" smtClean="0"/>
              <a:t> </a:t>
            </a:r>
            <a:r>
              <a:rPr lang="en-US" sz="1600" dirty="0" err="1" smtClean="0"/>
              <a:t>efectivo</a:t>
            </a:r>
            <a:r>
              <a:rPr lang="en-US" sz="1600" dirty="0" smtClean="0"/>
              <a:t> Rush </a:t>
            </a:r>
          </a:p>
          <a:p>
            <a:r>
              <a:rPr lang="en-US" sz="1600" dirty="0" smtClean="0"/>
              <a:t>Rush push rush push rush push rush push Rush </a:t>
            </a:r>
            <a:r>
              <a:rPr lang="en-US" sz="1600" dirty="0" err="1" smtClean="0"/>
              <a:t>Rush</a:t>
            </a:r>
            <a:r>
              <a:rPr lang="en-US" sz="1600" dirty="0" smtClean="0"/>
              <a:t> </a:t>
            </a:r>
            <a:r>
              <a:rPr lang="en-US" sz="1600" dirty="0" err="1" smtClean="0"/>
              <a:t>Rush</a:t>
            </a:r>
            <a:r>
              <a:rPr lang="en-US" sz="1600" dirty="0" smtClean="0"/>
              <a:t> Push </a:t>
            </a:r>
            <a:r>
              <a:rPr lang="en-US" sz="1600" dirty="0" err="1" smtClean="0"/>
              <a:t>Push</a:t>
            </a:r>
            <a:r>
              <a:rPr lang="en-US" sz="1600" dirty="0" smtClean="0"/>
              <a:t> </a:t>
            </a:r>
            <a:r>
              <a:rPr lang="en-US" sz="1600" dirty="0" err="1" smtClean="0"/>
              <a:t>Push</a:t>
            </a:r>
            <a:r>
              <a:rPr lang="en-US" sz="1600" dirty="0" smtClean="0"/>
              <a:t> </a:t>
            </a:r>
            <a:r>
              <a:rPr lang="en-US" sz="1600" dirty="0" err="1" smtClean="0"/>
              <a:t>Push</a:t>
            </a:r>
            <a:r>
              <a:rPr lang="en-US" sz="1600" dirty="0" smtClean="0"/>
              <a:t> Rush </a:t>
            </a:r>
            <a:br>
              <a:rPr lang="en-US" sz="1600" dirty="0" smtClean="0"/>
            </a:br>
            <a:r>
              <a:rPr lang="en-US" sz="1600" dirty="0" smtClean="0"/>
              <a:t>De </a:t>
            </a:r>
            <a:r>
              <a:rPr lang="en-US" sz="1600" dirty="0" smtClean="0"/>
              <a:t>pie en la </a:t>
            </a:r>
            <a:r>
              <a:rPr lang="en-US" sz="1600" dirty="0" err="1" smtClean="0"/>
              <a:t>máquina</a:t>
            </a:r>
            <a:r>
              <a:rPr lang="en-US" sz="1600" dirty="0" smtClean="0"/>
              <a:t> </a:t>
            </a:r>
            <a:r>
              <a:rPr lang="en-US" sz="1600" dirty="0" err="1" smtClean="0"/>
              <a:t>todos</a:t>
            </a:r>
            <a:r>
              <a:rPr lang="en-US" sz="1600" dirty="0" smtClean="0"/>
              <a:t> los </a:t>
            </a:r>
            <a:r>
              <a:rPr lang="en-US" sz="1600" dirty="0" err="1" smtClean="0"/>
              <a:t>días</a:t>
            </a:r>
            <a:r>
              <a:rPr lang="en-US" sz="1600" dirty="0" smtClean="0"/>
              <a:t> </a:t>
            </a:r>
            <a:r>
              <a:rPr lang="en-US" sz="1600" dirty="0" err="1" smtClean="0"/>
              <a:t>durante</a:t>
            </a:r>
            <a:r>
              <a:rPr lang="en-US" sz="1600" dirty="0" smtClean="0"/>
              <a:t> </a:t>
            </a:r>
            <a:r>
              <a:rPr lang="en-US" sz="1600" dirty="0" err="1" smtClean="0"/>
              <a:t>toda</a:t>
            </a:r>
            <a:r>
              <a:rPr lang="en-US" sz="1600" dirty="0" smtClean="0"/>
              <a:t> mi </a:t>
            </a:r>
            <a:r>
              <a:rPr lang="en-US" sz="1600" dirty="0" err="1" smtClean="0"/>
              <a:t>vida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err="1" smtClean="0"/>
              <a:t>Estoy</a:t>
            </a:r>
            <a:r>
              <a:rPr lang="en-US" sz="1600" dirty="0" smtClean="0"/>
              <a:t> </a:t>
            </a:r>
            <a:r>
              <a:rPr lang="en-US" sz="1600" dirty="0" err="1" smtClean="0"/>
              <a:t>acostumbrado</a:t>
            </a:r>
            <a:r>
              <a:rPr lang="en-US" sz="1600" dirty="0" smtClean="0"/>
              <a:t> a </a:t>
            </a:r>
            <a:r>
              <a:rPr lang="en-US" sz="1600" dirty="0" err="1" smtClean="0"/>
              <a:t>hacerlo</a:t>
            </a:r>
            <a:r>
              <a:rPr lang="en-US" sz="1600" dirty="0" smtClean="0"/>
              <a:t> y lo </a:t>
            </a:r>
            <a:r>
              <a:rPr lang="en-US" sz="1600" dirty="0" err="1" smtClean="0"/>
              <a:t>necesito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Es </a:t>
            </a:r>
            <a:r>
              <a:rPr lang="en-US" sz="1600" dirty="0" smtClean="0"/>
              <a:t>la </a:t>
            </a:r>
            <a:r>
              <a:rPr lang="en-US" sz="1600" dirty="0" err="1" smtClean="0"/>
              <a:t>única</a:t>
            </a:r>
            <a:r>
              <a:rPr lang="en-US" sz="1600" dirty="0" smtClean="0"/>
              <a:t> </a:t>
            </a:r>
            <a:r>
              <a:rPr lang="en-US" sz="1600" dirty="0" err="1" smtClean="0"/>
              <a:t>cosa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</a:t>
            </a:r>
            <a:r>
              <a:rPr lang="en-US" sz="1600" dirty="0" err="1" smtClean="0"/>
              <a:t>quiere</a:t>
            </a:r>
            <a:r>
              <a:rPr lang="en-US" sz="1600" dirty="0" smtClean="0"/>
              <a:t> 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8915400" y="0"/>
            <a:ext cx="228600" cy="228600"/>
          </a:xfrm>
        </p:spPr>
        <p:txBody>
          <a:bodyPr>
            <a:normAutofit fontScale="40000" lnSpcReduction="20000"/>
          </a:bodyPr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4F84E"/>
                </a:solidFill>
              </a:rPr>
              <a:t>Mi </a:t>
            </a:r>
            <a:r>
              <a:rPr lang="en-US" dirty="0" err="1" smtClean="0">
                <a:solidFill>
                  <a:srgbClr val="F4F84E"/>
                </a:solidFill>
              </a:rPr>
              <a:t>Canción</a:t>
            </a:r>
            <a:r>
              <a:rPr lang="en-US" dirty="0" smtClean="0">
                <a:solidFill>
                  <a:srgbClr val="F4F84E"/>
                </a:solidFill>
              </a:rPr>
              <a:t> </a:t>
            </a:r>
            <a:r>
              <a:rPr lang="en-US" dirty="0" smtClean="0">
                <a:solidFill>
                  <a:srgbClr val="F4F84E"/>
                </a:solidFill>
              </a:rPr>
              <a:t>en español:</a:t>
            </a:r>
            <a:endParaRPr lang="en-US" dirty="0">
              <a:solidFill>
                <a:srgbClr val="F4F84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>
          <a:xfrm>
            <a:off x="2514600" y="1295400"/>
            <a:ext cx="4419600" cy="609600"/>
          </a:xfrm>
        </p:spPr>
        <p:txBody>
          <a:bodyPr/>
          <a:lstStyle/>
          <a:p>
            <a:r>
              <a:rPr lang="en-US" dirty="0" err="1" smtClean="0"/>
              <a:t>Bostich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dose </a:t>
            </a:r>
            <a:r>
              <a:rPr lang="en-US" sz="2800" dirty="0" err="1" smtClean="0"/>
              <a:t>Estoy</a:t>
            </a:r>
            <a:r>
              <a:rPr lang="en-US" sz="2800" dirty="0" smtClean="0"/>
              <a:t> </a:t>
            </a:r>
            <a:r>
              <a:rPr lang="en-US" sz="2800" dirty="0" err="1" smtClean="0"/>
              <a:t>acostumbrado</a:t>
            </a:r>
            <a:r>
              <a:rPr lang="en-US" sz="2800" dirty="0" smtClean="0"/>
              <a:t> a </a:t>
            </a:r>
            <a:r>
              <a:rPr lang="en-US" sz="2800" dirty="0" err="1" smtClean="0"/>
              <a:t>hacerlo</a:t>
            </a:r>
            <a:r>
              <a:rPr lang="en-US" sz="2800" dirty="0" smtClean="0"/>
              <a:t> y lo </a:t>
            </a:r>
            <a:r>
              <a:rPr lang="en-US" sz="2800" dirty="0" err="1" smtClean="0"/>
              <a:t>necesito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Es la </a:t>
            </a:r>
            <a:r>
              <a:rPr lang="en-US" sz="2800" dirty="0" err="1" smtClean="0"/>
              <a:t>única</a:t>
            </a:r>
            <a:r>
              <a:rPr lang="en-US" sz="2800" dirty="0" smtClean="0"/>
              <a:t> </a:t>
            </a:r>
            <a:r>
              <a:rPr lang="en-US" sz="2800" dirty="0" err="1" smtClean="0"/>
              <a:t>cosa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quiere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Es </a:t>
            </a:r>
            <a:r>
              <a:rPr lang="en-US" sz="2800" dirty="0" err="1" smtClean="0"/>
              <a:t>sólo</a:t>
            </a:r>
            <a:r>
              <a:rPr lang="en-US" sz="2800" dirty="0" smtClean="0"/>
              <a:t> un </a:t>
            </a:r>
            <a:r>
              <a:rPr lang="en-US" sz="2800" dirty="0" err="1" smtClean="0"/>
              <a:t>impulso</a:t>
            </a:r>
            <a:r>
              <a:rPr lang="en-US" sz="2800" dirty="0" smtClean="0"/>
              <a:t> </a:t>
            </a:r>
            <a:r>
              <a:rPr lang="en-US" sz="2800" dirty="0" err="1" smtClean="0"/>
              <a:t>efectivo</a:t>
            </a:r>
            <a:r>
              <a:rPr lang="en-US" sz="2800" dirty="0" smtClean="0"/>
              <a:t> </a:t>
            </a:r>
            <a:r>
              <a:rPr lang="en-US" sz="2800" dirty="0" smtClean="0"/>
              <a:t>Rush mean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24F824"/>
                </a:solidFill>
              </a:rPr>
              <a:t>preguntas</a:t>
            </a:r>
            <a:endParaRPr lang="en-US" dirty="0">
              <a:solidFill>
                <a:srgbClr val="24F824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>
          <a:xfrm>
            <a:off x="4648200" y="2743200"/>
            <a:ext cx="4040188" cy="1219200"/>
          </a:xfrm>
        </p:spPr>
        <p:txBody>
          <a:bodyPr/>
          <a:lstStyle/>
          <a:p>
            <a:r>
              <a:rPr lang="en-US" dirty="0" smtClean="0"/>
              <a:t>What dose</a:t>
            </a:r>
            <a:r>
              <a:rPr lang="en-US" sz="2800" dirty="0" smtClean="0"/>
              <a:t> De pie en la </a:t>
            </a:r>
            <a:r>
              <a:rPr lang="en-US" sz="2800" dirty="0" err="1" smtClean="0"/>
              <a:t>máquina</a:t>
            </a:r>
            <a:r>
              <a:rPr lang="en-US" sz="2800" dirty="0" smtClean="0"/>
              <a:t> </a:t>
            </a:r>
            <a:r>
              <a:rPr lang="en-US" sz="2800" dirty="0" err="1" smtClean="0"/>
              <a:t>todos</a:t>
            </a:r>
            <a:r>
              <a:rPr lang="en-US" sz="2800" dirty="0" smtClean="0"/>
              <a:t> los </a:t>
            </a:r>
            <a:r>
              <a:rPr lang="en-US" sz="2800" dirty="0" err="1" smtClean="0"/>
              <a:t>días</a:t>
            </a:r>
            <a:r>
              <a:rPr lang="en-US" sz="2800" dirty="0" smtClean="0"/>
              <a:t> </a:t>
            </a:r>
            <a:r>
              <a:rPr lang="en-US" sz="2800" dirty="0" err="1" smtClean="0"/>
              <a:t>durante</a:t>
            </a:r>
            <a:r>
              <a:rPr lang="en-US" sz="2800" dirty="0" smtClean="0"/>
              <a:t> </a:t>
            </a:r>
            <a:r>
              <a:rPr lang="en-US" sz="2800" dirty="0" err="1" smtClean="0"/>
              <a:t>toda</a:t>
            </a:r>
            <a:r>
              <a:rPr lang="en-US" sz="2800" dirty="0" smtClean="0"/>
              <a:t> mi </a:t>
            </a:r>
            <a:r>
              <a:rPr lang="en-US" sz="2800" dirty="0" err="1" smtClean="0"/>
              <a:t>vida</a:t>
            </a:r>
            <a:r>
              <a:rPr lang="en-US" sz="2800" dirty="0" smtClean="0"/>
              <a:t> </a:t>
            </a:r>
            <a:r>
              <a:rPr lang="en-US" sz="2800" dirty="0" smtClean="0"/>
              <a:t> mean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ustom 2">
      <a:dk1>
        <a:srgbClr val="FF0000"/>
      </a:dk1>
      <a:lt1>
        <a:srgbClr val="6B3D8C"/>
      </a:lt1>
      <a:dk2>
        <a:srgbClr val="0070C0"/>
      </a:dk2>
      <a:lt2>
        <a:srgbClr val="0C0C0C"/>
      </a:lt2>
      <a:accent1>
        <a:srgbClr val="FFC000"/>
      </a:accent1>
      <a:accent2>
        <a:srgbClr val="F3A447"/>
      </a:accent2>
      <a:accent3>
        <a:srgbClr val="E7BC29"/>
      </a:accent3>
      <a:accent4>
        <a:srgbClr val="B2C4DA"/>
      </a:accent4>
      <a:accent5>
        <a:srgbClr val="7F7F7F"/>
      </a:accent5>
      <a:accent6>
        <a:srgbClr val="809EC2"/>
      </a:accent6>
      <a:hlink>
        <a:srgbClr val="8E58B6"/>
      </a:hlink>
      <a:folHlink>
        <a:srgbClr val="47295D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188</TotalTime>
  <Words>113</Words>
  <Application>Microsoft Office PowerPoint</Application>
  <PresentationFormat>On-screen Show (4:3)</PresentationFormat>
  <Paragraphs>23</Paragraphs>
  <Slides>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Paper</vt:lpstr>
      <vt:lpstr>Package</vt:lpstr>
      <vt:lpstr>MICHAEL CONNELLY</vt:lpstr>
      <vt:lpstr>musica</vt:lpstr>
      <vt:lpstr>I chose this song because…</vt:lpstr>
      <vt:lpstr>Mi Canción en español:</vt:lpstr>
      <vt:lpstr>preguntas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MICHAEL CONNELLY</dc:title>
  <dc:creator>template</dc:creator>
  <cp:lastModifiedBy>owner</cp:lastModifiedBy>
  <cp:revision>19</cp:revision>
  <dcterms:created xsi:type="dcterms:W3CDTF">2010-01-07T16:48:21Z</dcterms:created>
  <dcterms:modified xsi:type="dcterms:W3CDTF">2010-01-14T04:24:48Z</dcterms:modified>
</cp:coreProperties>
</file>