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D1AF-778A-486B-8AEC-2186E2E891E6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3F316-6B18-4FDC-8112-3FFA2BD46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D1AF-778A-486B-8AEC-2186E2E891E6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3F316-6B18-4FDC-8112-3FFA2BD46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D1AF-778A-486B-8AEC-2186E2E891E6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3F316-6B18-4FDC-8112-3FFA2BD46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D1AF-778A-486B-8AEC-2186E2E891E6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3F316-6B18-4FDC-8112-3FFA2BD46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D1AF-778A-486B-8AEC-2186E2E891E6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3F316-6B18-4FDC-8112-3FFA2BD46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D1AF-778A-486B-8AEC-2186E2E891E6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3F316-6B18-4FDC-8112-3FFA2BD46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D1AF-778A-486B-8AEC-2186E2E891E6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3F316-6B18-4FDC-8112-3FFA2BD46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D1AF-778A-486B-8AEC-2186E2E891E6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3F316-6B18-4FDC-8112-3FFA2BD46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D1AF-778A-486B-8AEC-2186E2E891E6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3F316-6B18-4FDC-8112-3FFA2BD46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D1AF-778A-486B-8AEC-2186E2E891E6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3F316-6B18-4FDC-8112-3FFA2BD46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D1AF-778A-486B-8AEC-2186E2E891E6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ED3F316-6B18-4FDC-8112-3FFA2BD468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59D1AF-778A-486B-8AEC-2186E2E891E6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ED3F316-6B18-4FDC-8112-3FFA2BD468A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4000">
              <a:srgbClr val="FF3399">
                <a:alpha val="43000"/>
              </a:srgb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ineartamerica.com/images-medium/barnegat-lighthouse-long-beach-island-new-jersey-george-o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85799"/>
            <a:ext cx="9144000" cy="7614326"/>
          </a:xfrm>
          <a:prstGeom prst="rect">
            <a:avLst/>
          </a:prstGeom>
          <a:noFill/>
        </p:spPr>
      </p:pic>
      <p:pic>
        <p:nvPicPr>
          <p:cNvPr id="1026" name="Picture 2" descr="http://imagesus.homeaway.com/vd2/propmaps/wvr/en/44/446604/New_Jersey_LBI_44660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-533400"/>
            <a:ext cx="2924175" cy="4333875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04800" y="0"/>
            <a:ext cx="836142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s-ES" sz="5400" b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 Mi </a:t>
            </a:r>
            <a:r>
              <a:rPr lang="es-ES" sz="5400" b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F</a:t>
            </a:r>
            <a:r>
              <a:rPr lang="es-ES" sz="5400" b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amilia </a:t>
            </a:r>
            <a:r>
              <a:rPr lang="es-ES" sz="5400" b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de </a:t>
            </a:r>
            <a:r>
              <a:rPr lang="es-ES" sz="5400" b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Vacaciones </a:t>
            </a:r>
            <a:r>
              <a:rPr lang="es-ES" sz="5400" b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 la </a:t>
            </a:r>
            <a:r>
              <a:rPr lang="es-ES" sz="5400" b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Isla </a:t>
            </a:r>
            <a:r>
              <a:rPr lang="es-ES" sz="5400" b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de </a:t>
            </a:r>
            <a:r>
              <a:rPr lang="es-ES" sz="5400" b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Playa de!</a:t>
            </a:r>
            <a:endParaRPr lang="en-US" sz="5400" b="1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" y="3352800"/>
            <a:ext cx="461145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Marissa Velardi</a:t>
            </a:r>
          </a:p>
          <a:p>
            <a:pPr algn="ctr"/>
            <a:r>
              <a:rPr lang="en-US" sz="5400" b="1" cap="none" spc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Period seven</a:t>
            </a:r>
            <a:endParaRPr lang="en-US" sz="5400" b="1" cap="none" spc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nna3.jpg picture by missriss2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571750"/>
            <a:ext cx="4495800" cy="337185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 rot="1034415">
            <a:off x="397567" y="1292162"/>
            <a:ext cx="744298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Me quedé durante siete días!!!!</a:t>
            </a:r>
            <a:endParaRPr lang="en-US" sz="5400" b="1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newjerseybeachhaven.com/Beach%20Haven%20Long%20Beach%20Island/Beach%20Haven%20Long%20Beach%20Island%20New%20Jersey%20Minature%20Golf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63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 rot="4217558">
            <a:off x="3887194" y="2109781"/>
            <a:ext cx="61722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600" b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Me fui en estas vacaciones con toda mi familia incluyendo a mi tía, tío y sus hijos</a:t>
            </a:r>
            <a:r>
              <a:rPr lang="es-ES" sz="26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.</a:t>
            </a:r>
          </a:p>
          <a:p>
            <a:pPr algn="ctr"/>
            <a:endParaRPr lang="es-ES" sz="2400" b="1"/>
          </a:p>
          <a:p>
            <a:pPr algn="ctr"/>
            <a:endParaRPr lang="es-ES" sz="2400" b="1" smtClean="0"/>
          </a:p>
          <a:p>
            <a:pPr algn="ctr"/>
            <a:endParaRPr 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chemeClr val="accent5">
                <a:lumMod val="75000"/>
              </a:scheme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466088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smtClean="0">
                <a:latin typeface="Poor Richard" pitchFamily="18" charset="0"/>
              </a:rPr>
              <a:t>metí toda la ropa, trajes de baño y sandalias para mi viaje</a:t>
            </a:r>
            <a:endParaRPr lang="en-US" b="1">
              <a:latin typeface="Poor Richard" pitchFamily="18" charset="0"/>
            </a:endParaRPr>
          </a:p>
        </p:txBody>
      </p:sp>
      <p:pic>
        <p:nvPicPr>
          <p:cNvPr id="1026" name="Picture 2" descr="cloth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80651">
            <a:off x="460178" y="2517706"/>
            <a:ext cx="4648200" cy="3038476"/>
          </a:xfrm>
          <a:prstGeom prst="rect">
            <a:avLst/>
          </a:prstGeom>
          <a:noFill/>
        </p:spPr>
      </p:pic>
      <p:pic>
        <p:nvPicPr>
          <p:cNvPr id="1028" name="Picture 4" descr="http://scavenging.files.wordpress.com/2009/06/old-navy-1-flip-flop-sale-this-s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93161">
            <a:off x="5887783" y="2723637"/>
            <a:ext cx="2541629" cy="34039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368381">
            <a:off x="381000" y="533400"/>
            <a:ext cx="8229600" cy="2133600"/>
          </a:xfrm>
        </p:spPr>
        <p:txBody>
          <a:bodyPr>
            <a:normAutofit fontScale="90000"/>
          </a:bodyPr>
          <a:lstStyle/>
          <a:p>
            <a:r>
              <a:rPr lang="es-ES" smtClean="0"/>
              <a:t>Mi casa en la playa presupuestado más de cuatro mil dólares por una semana.</a:t>
            </a:r>
            <a:endParaRPr lang="en-US"/>
          </a:p>
        </p:txBody>
      </p:sp>
      <p:pic>
        <p:nvPicPr>
          <p:cNvPr id="17410" name="Picture 2" descr="http://13rohinistudio.files.wordpress.com/2009/08/malibu-california-beach-house.jpg"/>
          <p:cNvPicPr>
            <a:picLocks noChangeAspect="1" noChangeArrowheads="1"/>
          </p:cNvPicPr>
          <p:nvPr/>
        </p:nvPicPr>
        <p:blipFill>
          <a:blip r:embed="rId2" cstate="print">
            <a:lum bright="-6000" contrast="36000"/>
          </a:blip>
          <a:srcRect/>
          <a:stretch>
            <a:fillRect/>
          </a:stretch>
        </p:blipFill>
        <p:spPr bwMode="auto">
          <a:xfrm>
            <a:off x="2286000" y="2209800"/>
            <a:ext cx="4876800" cy="3810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1270000" dist="50800" dir="5400000" algn="ctr" rotWithShape="0">
              <a:srgbClr val="000000"/>
            </a:outerShdw>
          </a:effectLst>
          <a:scene3d>
            <a:camera prst="perspectiveContrastingLeftFacing"/>
            <a:lightRig rig="threePt" dir="t"/>
          </a:scene3d>
          <a:sp3d>
            <a:bevelT/>
            <a:bevelB w="165100" prst="coolSlant"/>
          </a:sp3d>
        </p:spPr>
      </p:pic>
      <p:pic>
        <p:nvPicPr>
          <p:cNvPr id="17412" name="Picture 4" descr="http://www.treehugger.com/us-money-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71271">
            <a:off x="381000" y="2743200"/>
            <a:ext cx="2489200" cy="1866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20381483">
            <a:off x="2888153" y="1135800"/>
            <a:ext cx="170821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en-US" sz="5400" b="1" cap="none" spc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 rot="20859385">
            <a:off x="1368515" y="496447"/>
            <a:ext cx="47744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smtClean="0">
                <a:latin typeface="Cooper Black" pitchFamily="18" charset="0"/>
              </a:rPr>
              <a:t>Cuando estaba en la isla larga playa a mí ya mi familia fue jet ski</a:t>
            </a:r>
            <a:endParaRPr lang="en-US" sz="2400" b="1">
              <a:latin typeface="Cooper Black" pitchFamily="18" charset="0"/>
            </a:endParaRPr>
          </a:p>
        </p:txBody>
      </p:sp>
      <p:pic>
        <p:nvPicPr>
          <p:cNvPr id="2050" name="Picture 2" descr="jetski.jpg picture by missriss2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4945" y="1828800"/>
            <a:ext cx="5273926" cy="3971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memimage.cardomain.com/ride_images/3/2845/1541/32110770001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400" y="-136525"/>
            <a:ext cx="9296400" cy="69945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Kristen ITC" pitchFamily="66" charset="0"/>
              </a:rPr>
              <a:t>mi familia y yo conducía un coche a la isla de playa de.</a:t>
            </a:r>
            <a:endParaRPr lang="en-US" b="1">
              <a:solidFill>
                <a:schemeClr val="accent1">
                  <a:lumMod val="60000"/>
                  <a:lumOff val="40000"/>
                </a:schemeClr>
              </a:solidFill>
              <a:latin typeface="Kristen ITC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94</TotalTime>
  <Words>98</Words>
  <Application>Microsoft Office PowerPoint</Application>
  <PresentationFormat>On-screen Show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Slide 1</vt:lpstr>
      <vt:lpstr>Slide 2</vt:lpstr>
      <vt:lpstr>Slide 3</vt:lpstr>
      <vt:lpstr>metí toda la ropa, trajes de baño y sandalias para mi viaje</vt:lpstr>
      <vt:lpstr>Mi casa en la playa presupuestado más de cuatro mil dólares por una semana.</vt:lpstr>
      <vt:lpstr>Slide 6</vt:lpstr>
      <vt:lpstr>mi familia y yo conducía un coche a la isla de playa de.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template</dc:creator>
  <cp:lastModifiedBy>template</cp:lastModifiedBy>
  <cp:revision>12</cp:revision>
  <dcterms:created xsi:type="dcterms:W3CDTF">2009-12-03T17:53:28Z</dcterms:created>
  <dcterms:modified xsi:type="dcterms:W3CDTF">2009-12-16T17:52:11Z</dcterms:modified>
</cp:coreProperties>
</file>