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5C91F4A6-29F9-43D7-B65C-74ABA7A7E74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158CF970-0D09-4F8C-9E37-93BC8A405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Mi vacacione le Israel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Lior Gensler</a:t>
            </a:r>
            <a:br>
              <a:rPr lang="en-US" smtClean="0"/>
            </a:br>
            <a:r>
              <a:rPr lang="en-US" smtClean="0"/>
              <a:t>Spanish Per 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 el final de mi vacacione.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Que encima de mi vacacione, Yo visito todo mi familia y amigos. Yo estan muy triste, pero se Yo saber, Yo volven. </a:t>
            </a:r>
            <a:endParaRPr lang="en-US"/>
          </a:p>
        </p:txBody>
      </p:sp>
      <p:pic>
        <p:nvPicPr>
          <p:cNvPr id="4" name="Picture 3" descr="IMG_13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905000"/>
            <a:ext cx="30861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Sobre de Israel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Yo voy a Israel cada verano. Israel es muy bonita y es muy caliente. Mi familia y mis amigos estan en Israel. Israel es muy pequeno. </a:t>
            </a:r>
            <a:endParaRPr lang="en-US"/>
          </a:p>
        </p:txBody>
      </p:sp>
      <p:pic>
        <p:nvPicPr>
          <p:cNvPr id="5" name="Picture 4" descr="IMG_13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1905001"/>
            <a:ext cx="3840163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 Yo hace en mi vacacione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En Israel, Yo ir a la playa con mis amigos y mis familia. Yo voy a la centro comercial con mis amigos y Yo visito mis primos. </a:t>
            </a:r>
            <a:endParaRPr lang="en-US"/>
          </a:p>
        </p:txBody>
      </p:sp>
      <p:pic>
        <p:nvPicPr>
          <p:cNvPr id="4" name="Picture 3" descr="IMG_10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1981200"/>
            <a:ext cx="4800600" cy="3409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Sobre de mi familia en Israel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 familia vivio en muchos lugares. Mi Tia, Tio y mis primos esta en norte de la pais.</a:t>
            </a:r>
          </a:p>
          <a:p>
            <a:r>
              <a:rPr lang="en-US" smtClean="0"/>
              <a:t>Mis Primos vivio en el surte. Mi abuela vivio en el este.</a:t>
            </a:r>
            <a:endParaRPr lang="en-US"/>
          </a:p>
        </p:txBody>
      </p:sp>
      <p:pic>
        <p:nvPicPr>
          <p:cNvPr id="4" name="Picture 3" descr="IMG_09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2057400"/>
            <a:ext cx="2581275" cy="3352800"/>
          </a:xfrm>
          <a:prstGeom prst="rect">
            <a:avLst/>
          </a:prstGeom>
        </p:spPr>
      </p:pic>
      <p:pic>
        <p:nvPicPr>
          <p:cNvPr id="5" name="Picture 4" descr="IMG_1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2438400"/>
            <a:ext cx="2047522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 los fin de semanas.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El sabado yo ir a la casa de mis primos en la ciudad. Nos comemos cena y hablamos mucho...</a:t>
            </a:r>
            <a:endParaRPr lang="en-US"/>
          </a:p>
        </p:txBody>
      </p:sp>
      <p:pic>
        <p:nvPicPr>
          <p:cNvPr id="4" name="Picture 3" descr="IMG_10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1600200"/>
            <a:ext cx="5334000" cy="382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Cuando Yo esta en la casa.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Cuando Yo no ir a la playa o la ciudad, yo queden en mi casa y invitan mis amigos. </a:t>
            </a:r>
            <a:endParaRPr lang="en-US"/>
          </a:p>
        </p:txBody>
      </p:sp>
      <p:pic>
        <p:nvPicPr>
          <p:cNvPr id="4" name="Picture 3" descr="IMG_11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1581150"/>
            <a:ext cx="5105400" cy="382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Cuando Yo voy a la piscina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En el sustantivo, Yo voy a la piscina con mis amigos y con mi perro, sasha. En la piscina, nosotros jugamos el futbol y ping pong.</a:t>
            </a:r>
            <a:endParaRPr lang="en-US"/>
          </a:p>
        </p:txBody>
      </p:sp>
      <p:pic>
        <p:nvPicPr>
          <p:cNvPr id="4" name="Picture 3" descr="IMG_0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1981200"/>
            <a:ext cx="4724400" cy="3429000"/>
          </a:xfrm>
          <a:prstGeom prst="rect">
            <a:avLst/>
          </a:prstGeom>
        </p:spPr>
      </p:pic>
      <p:pic>
        <p:nvPicPr>
          <p:cNvPr id="5" name="Picture 4" descr="IMG_10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2438400"/>
            <a:ext cx="2153841" cy="2871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 el noche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En noche, cuando el exterior es agradable, el pueblo entero, ir al la piscina para mirar una pelicula. Es muy divertido. </a:t>
            </a:r>
          </a:p>
        </p:txBody>
      </p:sp>
      <p:pic>
        <p:nvPicPr>
          <p:cNvPr id="4" name="Picture 3" descr="IMG_10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1962150"/>
            <a:ext cx="4800600" cy="3600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Que Yo hace con mis primos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Cuando Yo visitar mis primos, Yo ir para el centro comercial y muy divertido. Nosotros vamos mirar un pelicula y comprar muchas cosas.</a:t>
            </a:r>
            <a:endParaRPr lang="en-US"/>
          </a:p>
        </p:txBody>
      </p:sp>
      <p:pic>
        <p:nvPicPr>
          <p:cNvPr id="4" name="Picture 3" descr="IMG_11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2286000"/>
            <a:ext cx="4343400" cy="3276600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971800"/>
            <a:ext cx="294413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116</TotalTime>
  <Words>304</Words>
  <Application>Microsoft Office PowerPoint</Application>
  <PresentationFormat>On-screen Show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Aspect</vt:lpstr>
      <vt:lpstr>Mi vacacione le Israel</vt:lpstr>
      <vt:lpstr>Sobre de Israel</vt:lpstr>
      <vt:lpstr>Que Yo hace en mi vacacione</vt:lpstr>
      <vt:lpstr>Sobre de mi familia en Israel</vt:lpstr>
      <vt:lpstr>En los fin de semanas.</vt:lpstr>
      <vt:lpstr>Cuando Yo esta en la casa.</vt:lpstr>
      <vt:lpstr>Cuando Yo voy a la piscina</vt:lpstr>
      <vt:lpstr>En el noche</vt:lpstr>
      <vt:lpstr>Que Yo hace con mis primos</vt:lpstr>
      <vt:lpstr>En el final de mi vacacione.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Trip To Israel</dc:title>
  <dc:creator>template</dc:creator>
  <cp:lastModifiedBy>Administrator</cp:lastModifiedBy>
  <cp:revision>22</cp:revision>
  <dcterms:created xsi:type="dcterms:W3CDTF">2009-12-07T23:00:44Z</dcterms:created>
  <dcterms:modified xsi:type="dcterms:W3CDTF">2009-12-14T14:37:05Z</dcterms:modified>
</cp:coreProperties>
</file>