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56" r:id="rId1"/>
  </p:sldMasterIdLst>
  <p:sldIdLst>
    <p:sldId id="256" r:id="rId2"/>
    <p:sldId id="258" r:id="rId3"/>
    <p:sldId id="259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7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70D64-DD18-435A-A49B-C514B1F1CEC3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FF10B-976E-491C-9BF5-320C85D99F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FBAB0-4B06-4E1D-81D6-51F7C839ACCA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8347D-03A6-4051-B56D-F902AD494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AEE73-A630-419E-B206-F79432992D83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EA1B0-B852-4B8B-AD01-EC9751EB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F07E3-73B0-4B64-A42A-217844CDF941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FF0DD-4193-4448-916D-BFC4CDFB3F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8C355-B0E4-4662-BDAC-B1E17635590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2202B-E31E-454F-A567-D5BE9B426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CE6BD-D430-4B31-8411-F9FCA45DB38E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558D4-4A3A-483F-9B94-B6DDD90250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A326D-8243-4AA4-9288-77E312448547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D0B0B-D928-4D53-B424-4B3389B72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4F39D-EFD1-45FF-A10C-9B29D4084CDF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B6812-FBFF-431C-88E9-FEFFCD649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844E5-DB39-46E0-A565-2F22FF84520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F3454-E682-4741-8F26-EFA896BD89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241B5-B2EA-4E09-B7C8-9AE7CC494273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4AC90-F0FB-471A-837D-FC987F69A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3D8F9-85DF-4217-9D39-4A678F7B45F6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857BE-3C30-43E8-B24A-7EDB9BA11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8D8A522-CEF9-4D3C-BD68-993C65BED044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7E4C893-A879-4597-AA53-3364B724F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7" r:id="rId1"/>
    <p:sldLayoutId id="2147483766" r:id="rId2"/>
    <p:sldLayoutId id="2147483768" r:id="rId3"/>
    <p:sldLayoutId id="2147483765" r:id="rId4"/>
    <p:sldLayoutId id="2147483764" r:id="rId5"/>
    <p:sldLayoutId id="2147483763" r:id="rId6"/>
    <p:sldLayoutId id="2147483762" r:id="rId7"/>
    <p:sldLayoutId id="2147483761" r:id="rId8"/>
    <p:sldLayoutId id="2147483760" r:id="rId9"/>
    <p:sldLayoutId id="2147483759" r:id="rId10"/>
    <p:sldLayoutId id="214748375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charset="0"/>
          <a:ea typeface="ＭＳ Ｐゴシック" charset="-128"/>
          <a:cs typeface="ＭＳ Ｐゴシック" charset="-128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charset="2"/>
        <a:buChar char="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charset="2"/>
        <a:buChar char="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charset="2"/>
        <a:buChar char="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charset="2"/>
        <a:buChar char="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charset="2"/>
        <a:buChar char="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vidoemo.com/yvideo.php?daddy-yankee-tu-principe=&amp;i=UzNiZ2tXcWuRpSHFqUG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isten.grooveshark.com/%23/song/What+Ive+Done/501726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bg1"/>
                </a:solidFill>
                <a:ea typeface="+mj-ea"/>
                <a:cs typeface="+mj-cs"/>
              </a:rPr>
              <a:t>El proyecto de musica</a:t>
            </a:r>
            <a:endParaRPr lang="en-US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Por Jordan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Me llamo Jordan. Yo tengo quince años.  Me gusta jugar futbol americano y mirar television. Yo soy de Nueva York.  Me gustan los Mets de Nueva York y los Jets de Nueva York.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ChangeArrowheads="1"/>
          </p:cNvSpPr>
          <p:nvPr/>
        </p:nvSpPr>
        <p:spPr bwMode="auto">
          <a:xfrm>
            <a:off x="228600" y="838200"/>
            <a:ext cx="4572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400">
                <a:latin typeface="Book Antiqua" charset="0"/>
              </a:rPr>
              <a:t>Si tu supieras que me pasa cada vez que te veo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Quisiera confesarte lo que siento y no me atrevo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Mil emociones me dominan cada vez que te veo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Te veo cerca y a la misma vez te siento tan lejos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/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Si tu sintieras lo mismo que yo, estuvieras aquí conmigo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Fueras mi novia y yo tu príncipe, ser más allá que un amigo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Si tu sintieras lo mismo que yo, estuvieras aquí conmigo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Fueras mi novia y yo tu príncipe, me muero por estar contigo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/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Como es que yo puedo hacerle pa' decirle que también se muere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por tenerle yal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Quiere y a la vez no puede contenerse y eso a mi me duele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Como duele yal!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/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No hay nada malo malo en darle calor calor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Apenas tu puedes ver todo lo que por ti siento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Me tienes loco mujer, no digo que no quiero </a:t>
            </a:r>
            <a:br>
              <a:rPr lang="es-ES" sz="1400">
                <a:latin typeface="Book Antiqua" charset="0"/>
              </a:rPr>
            </a:br>
            <a:r>
              <a:rPr lang="es-ES" sz="1400">
                <a:latin typeface="Book Antiqua" charset="0"/>
              </a:rPr>
              <a:t>La cura de mi querer tu eres y no lo sabes </a:t>
            </a:r>
            <a:endParaRPr lang="en-US" sz="1400">
              <a:latin typeface="Book Antiqua" charset="0"/>
            </a:endParaRPr>
          </a:p>
        </p:txBody>
      </p:sp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4038600" y="5410200"/>
            <a:ext cx="457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Book Antiqua" charset="0"/>
                <a:hlinkClick r:id="rId2"/>
              </a:rPr>
              <a:t>http://www.vidoemo.com/yvideo.php?daddy-yankee-tu-principe=&amp;i=UzNiZ2tXcWuRpSHFqUGM</a:t>
            </a:r>
            <a:endParaRPr lang="en-US" sz="1800">
              <a:latin typeface="Book Antiqua" charset="0"/>
            </a:endParaRPr>
          </a:p>
        </p:txBody>
      </p:sp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381000" y="228600"/>
            <a:ext cx="3230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Book Antiqua" charset="0"/>
              </a:rPr>
              <a:t>Tu Principe by Daddy Yankee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4708525"/>
          </a:xfrm>
        </p:spPr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http://listen.grooveshark.com/#/song/What+Ive+Done/5017263</a:t>
            </a:r>
            <a:endParaRPr lang="en-US" smtClean="0"/>
          </a:p>
        </p:txBody>
      </p:sp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914400" y="1295400"/>
            <a:ext cx="45720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Book Antiqua" charset="0"/>
              </a:rPr>
              <a:t>In this farewell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There’s no blood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There’s no Alibi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‘Cause I’ve Drawn Regret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From the truth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Of a Thousand Lies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/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[Pre-Chorus]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So let Mercy Come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And Wash Away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/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/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[Chorus]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what i`ve Done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I've faced myself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To Cross out what I’ve Become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Erase Myself</a:t>
            </a:r>
            <a:br>
              <a:rPr lang="en-US" sz="1800">
                <a:latin typeface="Book Antiqua" charset="0"/>
              </a:rPr>
            </a:br>
            <a:r>
              <a:rPr lang="en-US" sz="1800">
                <a:latin typeface="Book Antiqua" charset="0"/>
              </a:rPr>
              <a:t>And let Go of What I’ve done</a:t>
            </a: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724400" y="2133600"/>
            <a:ext cx="31527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Book Antiqua" charset="0"/>
              </a:rPr>
              <a:t>I like this song because</a:t>
            </a:r>
          </a:p>
          <a:p>
            <a:r>
              <a:rPr lang="en-US" sz="1800">
                <a:latin typeface="Book Antiqua" charset="0"/>
              </a:rPr>
              <a:t>This song plays when one of </a:t>
            </a:r>
          </a:p>
          <a:p>
            <a:r>
              <a:rPr lang="en-US" sz="1800">
                <a:latin typeface="Book Antiqua" charset="0"/>
              </a:rPr>
              <a:t>My favorite players come up </a:t>
            </a:r>
          </a:p>
          <a:p>
            <a:r>
              <a:rPr lang="en-US" sz="1800">
                <a:latin typeface="Book Antiqua" charset="0"/>
              </a:rPr>
              <a:t>To bat.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 gusta la Musica?</a:t>
            </a:r>
          </a:p>
          <a:p>
            <a:pPr eaLnBrk="1" hangingPunct="1"/>
            <a:r>
              <a:rPr lang="en-US" smtClean="0"/>
              <a:t>Usted escucha esta cancion?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Que significa come duele yal?</a:t>
            </a:r>
          </a:p>
          <a:p>
            <a:pPr eaLnBrk="1" hangingPunct="1"/>
            <a:r>
              <a:rPr lang="en-US" smtClean="0"/>
              <a:t>Que significa </a:t>
            </a:r>
            <a:r>
              <a:rPr lang="es-ES" smtClean="0"/>
              <a:t>Si tu sintieras lo mismo que yo, estuvieras aquí conmigo?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103</TotalTime>
  <Words>304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ＭＳ Ｐゴシック</vt:lpstr>
      <vt:lpstr>Lucida Sans</vt:lpstr>
      <vt:lpstr>Book Antiqua</vt:lpstr>
      <vt:lpstr>Wingdings 2</vt:lpstr>
      <vt:lpstr>Wingdings</vt:lpstr>
      <vt:lpstr>Wingdings 3</vt:lpstr>
      <vt:lpstr>Calibri</vt:lpstr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proyecto de musica</dc:title>
  <dc:creator>template</dc:creator>
  <cp:lastModifiedBy>anne metaxas</cp:lastModifiedBy>
  <cp:revision>15</cp:revision>
  <dcterms:created xsi:type="dcterms:W3CDTF">2010-01-07T16:51:39Z</dcterms:created>
  <dcterms:modified xsi:type="dcterms:W3CDTF">2010-01-18T14:53:39Z</dcterms:modified>
</cp:coreProperties>
</file>