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35327-F736-43CA-BC48-64DFC79DC332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807A1-A2C8-44DE-A33F-F707AC225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24FAC-2CB3-4F66-A8FC-83DE986CE83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378F-E06E-40C7-BE6F-97F82A8BB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E9B41-4322-475C-B5C7-67F84292F96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0DBFB-8987-4CB9-9FC5-C140B7818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EFAD-8BD3-4F7D-8F5C-B220D86004FD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B1D63-3DFE-4245-A2BD-F3E14E634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0521-839E-4D70-BCF6-4C721A33B8F4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1E77-9C1C-4E7E-85CE-F1ECC27D1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C1FC3-9C16-4DC4-8984-F7D0E4F8F025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04E2-AF55-4328-93B7-9F17AE96C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DEB4-BA94-40D6-A2B1-1FF11BE6579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D6E0A-4429-4ACB-9644-DBEDC4819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B0805-7891-4EB9-BE1B-7ABB4A2F379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75128-022A-4140-8382-2E696B3F0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EC002-163E-46C1-895D-26A2D6BF634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F5357-59C3-42F7-9B08-2237334E8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93CBB-24AE-4641-B3E9-7902AC1586C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E9A0F-F2CE-4F71-B4F5-35C5E5B92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BB8B6-EA1D-46C2-865F-BDA107ACFAF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D7CF8-3356-421D-8FCF-3D6FC31AB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AEE774-DD8C-4F57-B7F0-BC90AEF558F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090B79-C30F-493D-A877-C31A0D841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search?hl=en&amp;rlz=1R2GGIE_en&amp;q=people+are+crazy+lyrics&amp;aq=f&amp;oq=&amp;aqi" TargetMode="External"/><Relationship Id="rId3" Type="http://schemas.openxmlformats.org/officeDocument/2006/relationships/hyperlink" Target="http://www.google.com/search?hl=en&amp;rlz=1R2GGIE_en&amp;q=la+bamba+lyrics&amp;aq=1&amp;oq=la+ba&amp;aqi=g1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z.about.com/d/animatedtv/1/7/c/K/FamilyGuyParty.jpg&amp;imgrefurl=http://animatedtv.about.com/od/fgmultimedia/ig/-Family-Guy--Pictures---Charac/FamilyGuyParty.htm&amp;usg=__Rmdy_t9-gO-uINpZMHPm9UPcrGQ=&amp;h=500&amp;w=341&amp;sz=98&amp;hl=en&amp;start=11&amp;sig2=eZ97NtbJuKqRtfIThTfBEA&amp;tbnid=hkyJu2UGv4nUeM:&amp;tbnh=130&amp;tbnw=89&amp;prev=/images?q=family&amp;gbv=2&amp;hl=en&amp;ei=fMZMS5jmK43p8Qa8vMH3DQ" TargetMode="Externa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Hola me llamo Greg. </a:t>
            </a:r>
            <a:r>
              <a:rPr lang="es-ES" smtClean="0"/>
              <a:t>Mis amigos me llaman pantera sexo. 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/>
          <a:lstStyle/>
          <a:p>
            <a:r>
              <a:rPr lang="es-ES"/>
              <a:t>Nueva York es un gran lugar para vivir. Yo vivo en las afueras de Nueva York en un suburbio llamado Suffern. Tiene un montón de árboles y lugares fascinantes para visitar.</a:t>
            </a:r>
            <a:endParaRPr lang="en-US"/>
          </a:p>
        </p:txBody>
      </p:sp>
      <p:pic>
        <p:nvPicPr>
          <p:cNvPr id="14339" name="Picture 2" descr="http://pics4.city-data.com/cpicc/cfiles22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971800"/>
            <a:ext cx="45720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Musica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700" smtClean="0"/>
              <a:t>Mi canción favorita es “La gente está loca” por Bill Currington.</a:t>
            </a:r>
            <a:r>
              <a:rPr lang="en-US" sz="2700" smtClean="0"/>
              <a:t/>
            </a:r>
            <a:br>
              <a:rPr lang="en-US" sz="2700" smtClean="0"/>
            </a:br>
            <a:endParaRPr lang="en-US" sz="2700" smtClean="0"/>
          </a:p>
          <a:p>
            <a:pPr>
              <a:lnSpc>
                <a:spcPct val="90000"/>
              </a:lnSpc>
            </a:pPr>
            <a:r>
              <a:rPr lang="en-US" sz="2700" smtClean="0">
                <a:hlinkClick r:id="rId2"/>
              </a:rPr>
              <a:t>http://www.google.com/search?hl=en&amp;rlz=1R2GGIE_en&amp;q=people+are+crazy+lyrics&amp;aq=f&amp;oq=&amp;aqi</a:t>
            </a:r>
            <a:r>
              <a:rPr lang="en-US" sz="2700" smtClean="0"/>
              <a:t>=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La canción española que escogi es:</a:t>
            </a:r>
          </a:p>
          <a:p>
            <a:pPr>
              <a:lnSpc>
                <a:spcPct val="90000"/>
              </a:lnSpc>
            </a:pPr>
            <a:endParaRPr lang="en-US" sz="2700" smtClean="0"/>
          </a:p>
          <a:p>
            <a:pPr>
              <a:lnSpc>
                <a:spcPct val="90000"/>
              </a:lnSpc>
            </a:pPr>
            <a:r>
              <a:rPr lang="en-US" sz="2700" smtClean="0">
                <a:hlinkClick r:id="rId3"/>
              </a:rPr>
              <a:t>http://www.google.com/search?hl=en&amp;rlz=1R2GGIE_en&amp;q=la+bamba+lyrics&amp;aq=1&amp;oq=la+ba&amp;aqi=g10</a:t>
            </a:r>
            <a:endParaRPr lang="en-US" sz="270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70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7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media.10best.com/Images/Photos/7115/sports400_5_3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Los Deportes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Yo juego al fútbol y béisbol para mi escuela.</a:t>
            </a:r>
            <a:endParaRPr 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t1.gstatic.com/images?q=tbn:hkyJu2UGv4nUeM%3Ahttp://z.about.com/d/animatedtv/1/7/c/K/FamilyGuyPart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 Familia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143000" y="4419600"/>
            <a:ext cx="6705600" cy="16764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En mi familia hay tres hermanas y un hermano. Mi madre es muy simpatica. </a:t>
            </a:r>
            <a:r>
              <a:rPr lang="es-ES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Mi papá es el jefe.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117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ＭＳ Ｐゴシック</vt:lpstr>
      <vt:lpstr>Arial</vt:lpstr>
      <vt:lpstr>Office Theme</vt:lpstr>
      <vt:lpstr>Hola me llamo Greg. Mis amigos me llaman pantera sexo. </vt:lpstr>
      <vt:lpstr>PowerPoint Presentation</vt:lpstr>
      <vt:lpstr>Musica</vt:lpstr>
      <vt:lpstr>Los Deportes</vt:lpstr>
      <vt:lpstr>La Familia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Hola me llamo Greg. Mis amigos me llaman pantera sexo. </dc:title>
  <dc:creator>template</dc:creator>
  <cp:lastModifiedBy>anne metaxas</cp:lastModifiedBy>
  <cp:revision>13</cp:revision>
  <dcterms:created xsi:type="dcterms:W3CDTF">2010-01-08T17:22:05Z</dcterms:created>
  <dcterms:modified xsi:type="dcterms:W3CDTF">2010-01-18T14:49:59Z</dcterms:modified>
</cp:coreProperties>
</file>