
<file path=[Content_Types].xml><?xml version="1.0" encoding="utf-8"?>
<Types xmlns="http://schemas.openxmlformats.org/package/2006/content-types">
  <Override PartName="/docProps/core.xml" ContentType="application/vnd.openxmlformats-package.core-properties+xml"/>
  <Override PartName="/ppt/slides/slide6.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theme/themeOverride1.xml" ContentType="application/vnd.openxmlformats-officedocument.themeOverride+xml"/>
  <Override PartName="/ppt/slideMasters/slideMaster1.xml" ContentType="application/vnd.openxmlformats-officedocument.presentationml.slideMaster+xml"/>
  <Override PartName="/ppt/viewProps.xml" ContentType="application/vnd.openxmlformats-officedocument.presentationml.viewProps+xml"/>
  <Override PartName="/docProps/app.xml" ContentType="application/vnd.openxmlformats-officedocument.extended-properties+xml"/>
  <Override PartName="/ppt/slides/slide7.xml" ContentType="application/vnd.openxmlformats-officedocument.presentationml.slide+xml"/>
  <Override PartName="/ppt/slideLayouts/slideLayout8.xml" ContentType="application/vnd.openxmlformats-officedocument.presentationml.slideLayout+xml"/>
  <Override PartName="/ppt/presProps.xml" ContentType="application/vnd.openxmlformats-officedocument.presentationml.presProps+xml"/>
  <Default Extension="xml" ContentType="application/xml"/>
  <Override PartName="/ppt/slides/slide4.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Layouts/slideLayout2.xml" ContentType="application/vnd.openxmlformats-officedocument.presentationml.slideLayout+xml"/>
  <Override PartName="/ppt/slideLayouts/slideLayout10.xml" ContentType="application/vnd.openxmlformats-officedocument.presentationml.slideLayout+xml"/>
  <Default Extension="rels" ContentType="application/vnd.openxmlformats-package.relationships+xml"/>
  <Default Extension="jpeg" ContentType="image/jpeg"/>
  <Override PartName="/ppt/slideLayouts/slideLayout9.xml" ContentType="application/vnd.openxmlformats-officedocument.presentationml.slideLayout+xml"/>
  <Override PartName="/ppt/tableStyles.xml" ContentType="application/vnd.openxmlformats-officedocument.presentationml.tableStyles+xml"/>
  <Override PartName="/ppt/slides/slide5.xml" ContentType="application/vnd.openxmlformats-officedocument.presentationml.slide+xml"/>
  <Override PartName="/ppt/slideLayouts/slideLayout6.xml" ContentType="application/vnd.openxmlformats-officedocument.presentationml.slideLayout+xml"/>
  <Override PartName="/ppt/theme/theme1.xml" ContentType="application/vnd.openxmlformats-officedocument.theme+xml"/>
  <Override PartName="/ppt/slides/slide2.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sldIdLst>
    <p:sldId id="259" r:id="rId2"/>
    <p:sldId id="256" r:id="rId3"/>
    <p:sldId id="257" r:id="rId4"/>
    <p:sldId id="260" r:id="rId5"/>
    <p:sldId id="261" r:id="rId6"/>
    <p:sldId id="258" r:id="rId7"/>
    <p:sldId id="262"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p:scale>
          <a:sx n="70" d="100"/>
          <a:sy n="70" d="100"/>
        </p:scale>
        <p:origin x="-1464" y="-6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1"/>
      </p:bgRef>
    </p:bg>
    <p:spTree>
      <p:nvGrpSpPr>
        <p:cNvPr id="1" name=""/>
        <p:cNvGrpSpPr/>
        <p:nvPr/>
      </p:nvGrpSpPr>
      <p:grpSpPr>
        <a:xfrm>
          <a:off x="0" y="0"/>
          <a:ext cx="0" cy="0"/>
          <a:chOff x="0" y="0"/>
          <a:chExt cx="0" cy="0"/>
        </a:xfrm>
      </p:grpSpPr>
      <p:sp>
        <p:nvSpPr>
          <p:cNvPr id="4" name="Rectangle 3"/>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Straight Connector 4"/>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2" name="Title 11"/>
          <p:cNvSpPr>
            <a:spLocks noGrp="1"/>
          </p:cNvSpPr>
          <p:nvPr>
            <p:ph type="ctrTitle"/>
          </p:nvPr>
        </p:nvSpPr>
        <p:spPr>
          <a:xfrm>
            <a:off x="3366868" y="533400"/>
            <a:ext cx="5105400" cy="2868168"/>
          </a:xfrm>
        </p:spPr>
        <p:txBody>
          <a:bodyPr>
            <a:noAutofit/>
          </a:bodyPr>
          <a:lstStyle>
            <a:lvl1pPr algn="r">
              <a:defRPr sz="4200" b="1"/>
            </a:lvl1pPr>
          </a:lstStyle>
          <a:p>
            <a:r>
              <a:rPr lang="en-US" smtClean="0"/>
              <a:t>Click to edit Master title style</a:t>
            </a:r>
            <a:endParaRPr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6" name="Date Placeholder 30"/>
          <p:cNvSpPr>
            <a:spLocks noGrp="1"/>
          </p:cNvSpPr>
          <p:nvPr>
            <p:ph type="dt" sz="half" idx="10"/>
          </p:nvPr>
        </p:nvSpPr>
        <p:spPr>
          <a:xfrm>
            <a:off x="5870575" y="6557963"/>
            <a:ext cx="2003425" cy="227012"/>
          </a:xfrm>
        </p:spPr>
        <p:txBody>
          <a:bodyPr/>
          <a:lstStyle>
            <a:lvl1pPr>
              <a:defRPr lang="en-US" smtClean="0">
                <a:solidFill>
                  <a:srgbClr val="FFFFFF"/>
                </a:solidFill>
              </a:defRPr>
            </a:lvl1pPr>
          </a:lstStyle>
          <a:p>
            <a:pPr>
              <a:defRPr/>
            </a:pPr>
            <a:fld id="{61CF5DE0-6681-4909-B94B-E726BDA196B0}" type="datetimeFigureOut">
              <a:rPr/>
              <a:pPr>
                <a:defRPr/>
              </a:pPr>
              <a:t>1/18/10</a:t>
            </a:fld>
            <a:endParaRPr/>
          </a:p>
        </p:txBody>
      </p:sp>
      <p:sp>
        <p:nvSpPr>
          <p:cNvPr id="7" name="Footer Placeholder 17"/>
          <p:cNvSpPr>
            <a:spLocks noGrp="1"/>
          </p:cNvSpPr>
          <p:nvPr>
            <p:ph type="ftr" sz="quarter" idx="11"/>
          </p:nvPr>
        </p:nvSpPr>
        <p:spPr>
          <a:xfrm>
            <a:off x="2819400" y="6557963"/>
            <a:ext cx="2927350" cy="228600"/>
          </a:xfrm>
        </p:spPr>
        <p:txBody>
          <a:bodyPr/>
          <a:lstStyle>
            <a:lvl1pPr>
              <a:defRPr lang="en-US">
                <a:solidFill>
                  <a:srgbClr val="FFFFFF"/>
                </a:solidFill>
              </a:defRPr>
            </a:lvl1pPr>
          </a:lstStyle>
          <a:p>
            <a:pPr>
              <a:defRPr/>
            </a:pPr>
            <a:endParaRPr/>
          </a:p>
        </p:txBody>
      </p:sp>
      <p:sp>
        <p:nvSpPr>
          <p:cNvPr id="8" name="Slide Number Placeholder 28"/>
          <p:cNvSpPr>
            <a:spLocks noGrp="1"/>
          </p:cNvSpPr>
          <p:nvPr>
            <p:ph type="sldNum" sz="quarter" idx="12"/>
          </p:nvPr>
        </p:nvSpPr>
        <p:spPr>
          <a:xfrm>
            <a:off x="7880350" y="6556375"/>
            <a:ext cx="588963" cy="228600"/>
          </a:xfrm>
        </p:spPr>
        <p:txBody>
          <a:bodyPr/>
          <a:lstStyle>
            <a:lvl1pPr>
              <a:defRPr lang="en-US" smtClean="0">
                <a:solidFill>
                  <a:srgbClr val="FFFFFF"/>
                </a:solidFill>
              </a:defRPr>
            </a:lvl1pPr>
          </a:lstStyle>
          <a:p>
            <a:pPr>
              <a:defRPr/>
            </a:pPr>
            <a:fld id="{36402A11-703E-4D50-AAE8-3713E0FC0F9D}" type="slidenum">
              <a:rPr/>
              <a:pPr>
                <a:defRPr/>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CB91CFF0-32E1-4FE9-9134-F8F34115EA36}" type="datetimeFigureOut">
              <a:rPr lang="en-US"/>
              <a:pPr>
                <a:defRPr/>
              </a:pPr>
              <a:t>1/18/10</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EC1176C7-458A-4144-9CAD-65C056A3F70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243388" y="6557963"/>
            <a:ext cx="2001837" cy="227012"/>
          </a:xfrm>
        </p:spPr>
        <p:txBody>
          <a:bodyPr/>
          <a:lstStyle>
            <a:lvl1pPr>
              <a:defRPr/>
            </a:lvl1pPr>
          </a:lstStyle>
          <a:p>
            <a:pPr>
              <a:defRPr/>
            </a:pPr>
            <a:fld id="{40839413-A52F-4E2D-93DC-12D43B01E3F6}" type="datetimeFigureOut">
              <a:rPr lang="en-US"/>
              <a:pPr>
                <a:defRPr/>
              </a:pPr>
              <a:t>1/18/10</a:t>
            </a:fld>
            <a:endParaRPr lang="en-US"/>
          </a:p>
        </p:txBody>
      </p:sp>
      <p:sp>
        <p:nvSpPr>
          <p:cNvPr id="5" name="Footer Placeholder 4"/>
          <p:cNvSpPr>
            <a:spLocks noGrp="1"/>
          </p:cNvSpPr>
          <p:nvPr>
            <p:ph type="ftr" sz="quarter" idx="11"/>
          </p:nvPr>
        </p:nvSpPr>
        <p:spPr>
          <a:xfrm>
            <a:off x="457200" y="6556375"/>
            <a:ext cx="3657600" cy="228600"/>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254750" y="6553200"/>
            <a:ext cx="587375" cy="228600"/>
          </a:xfrm>
        </p:spPr>
        <p:txBody>
          <a:bodyPr/>
          <a:lstStyle>
            <a:lvl1pPr>
              <a:defRPr smtClean="0">
                <a:solidFill>
                  <a:schemeClr val="tx2"/>
                </a:solidFill>
              </a:defRPr>
            </a:lvl1pPr>
          </a:lstStyle>
          <a:p>
            <a:pPr>
              <a:defRPr/>
            </a:pPr>
            <a:fld id="{E061B5F1-904D-49A5-9C15-88A5FDC0BBD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061CCAD9-61A5-4A82-B90B-3DBAB3798648}" type="datetimeFigureOut">
              <a:rPr lang="en-US"/>
              <a:pPr>
                <a:defRPr/>
              </a:pPr>
              <a:t>1/18/10</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9CF69508-3495-453A-922F-2209EEEF1EE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anchor="t"/>
          <a:lstStyle>
            <a:lvl1pPr algn="r">
              <a:buNone/>
              <a:defRPr sz="4200" b="1" cap="all"/>
            </a:lvl1pPr>
          </a:lstStyle>
          <a:p>
            <a:r>
              <a:rPr lang="en-US" smtClean="0"/>
              <a:t>Click to edit Master title style</a:t>
            </a:r>
            <a:endParaRPr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a:xfrm>
            <a:off x="4724400" y="6556375"/>
            <a:ext cx="2001838" cy="227013"/>
          </a:xfrm>
        </p:spPr>
        <p:txBody>
          <a:bodyPr/>
          <a:lstStyle>
            <a:lvl1pPr>
              <a:defRPr smtClean="0">
                <a:solidFill>
                  <a:schemeClr val="tx2"/>
                </a:solidFill>
              </a:defRPr>
            </a:lvl1pPr>
          </a:lstStyle>
          <a:p>
            <a:pPr>
              <a:defRPr/>
            </a:pPr>
            <a:fld id="{A763222A-8989-4CB6-A62F-86CA2AEDA2A3}" type="datetimeFigureOut">
              <a:rPr lang="en-US"/>
              <a:pPr>
                <a:defRPr/>
              </a:pPr>
              <a:t>1/18/10</a:t>
            </a:fld>
            <a:endParaRPr lang="en-US"/>
          </a:p>
        </p:txBody>
      </p:sp>
      <p:sp>
        <p:nvSpPr>
          <p:cNvPr id="5" name="Footer Placeholder 4"/>
          <p:cNvSpPr>
            <a:spLocks noGrp="1"/>
          </p:cNvSpPr>
          <p:nvPr>
            <p:ph type="ftr" sz="quarter" idx="11"/>
          </p:nvPr>
        </p:nvSpPr>
        <p:spPr>
          <a:xfrm>
            <a:off x="1735138" y="6556375"/>
            <a:ext cx="2895600" cy="228600"/>
          </a:xfrm>
        </p:spPr>
        <p:txBody>
          <a:bodyPr/>
          <a:lstStyle>
            <a:lvl1pPr>
              <a:defRPr>
                <a:solidFill>
                  <a:schemeClr val="tx2"/>
                </a:solidFill>
              </a:defRPr>
            </a:lvl1pPr>
          </a:lstStyle>
          <a:p>
            <a:pPr>
              <a:defRPr/>
            </a:pPr>
            <a:endParaRPr lang="en-US"/>
          </a:p>
        </p:txBody>
      </p:sp>
      <p:sp>
        <p:nvSpPr>
          <p:cNvPr id="6" name="Slide Number Placeholder 5"/>
          <p:cNvSpPr>
            <a:spLocks noGrp="1"/>
          </p:cNvSpPr>
          <p:nvPr>
            <p:ph type="sldNum" sz="quarter" idx="12"/>
          </p:nvPr>
        </p:nvSpPr>
        <p:spPr>
          <a:xfrm>
            <a:off x="6734175" y="6554788"/>
            <a:ext cx="587375" cy="228600"/>
          </a:xfrm>
        </p:spPr>
        <p:txBody>
          <a:bodyPr/>
          <a:lstStyle>
            <a:lvl1pPr>
              <a:defRPr/>
            </a:lvl1pPr>
          </a:lstStyle>
          <a:p>
            <a:pPr>
              <a:defRPr/>
            </a:pPr>
            <a:fld id="{FB40CACB-42C7-4E01-BA5C-42E75C939E44}"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1D90E857-022E-48AC-853E-180C8C602F5B}" type="datetimeFigureOut">
              <a:rPr lang="en-US"/>
              <a:pPr>
                <a:defRPr/>
              </a:pPr>
              <a:t>1/18/10</a:t>
            </a:fld>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B433E3C5-4BF9-4E4C-B6D4-DBA4D077376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6"/>
          <p:cNvSpPr>
            <a:spLocks noGrp="1"/>
          </p:cNvSpPr>
          <p:nvPr>
            <p:ph type="dt" sz="half" idx="10"/>
          </p:nvPr>
        </p:nvSpPr>
        <p:spPr/>
        <p:txBody>
          <a:bodyPr/>
          <a:lstStyle>
            <a:lvl1pPr>
              <a:defRPr/>
            </a:lvl1pPr>
          </a:lstStyle>
          <a:p>
            <a:pPr>
              <a:defRPr/>
            </a:pPr>
            <a:fld id="{FFF270BC-B471-43A4-9C12-6C0FF9475BE1}" type="datetimeFigureOut">
              <a:rPr lang="en-US"/>
              <a:pPr>
                <a:defRPr/>
              </a:pPr>
              <a:t>1/18/10</a:t>
            </a:fld>
            <a:endParaRPr lang="en-US"/>
          </a:p>
        </p:txBody>
      </p:sp>
      <p:sp>
        <p:nvSpPr>
          <p:cNvPr id="8" name="Footer Placeholder 3"/>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DF6B39C5-E9EA-4F89-916D-32AA39AF0AB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lang="en-US" smtClean="0"/>
              <a:t>Click to edit Master title style</a:t>
            </a:r>
            <a:endParaRPr lang="en-US"/>
          </a:p>
        </p:txBody>
      </p:sp>
      <p:sp>
        <p:nvSpPr>
          <p:cNvPr id="3" name="Date Placeholder 26"/>
          <p:cNvSpPr>
            <a:spLocks noGrp="1"/>
          </p:cNvSpPr>
          <p:nvPr>
            <p:ph type="dt" sz="half" idx="10"/>
          </p:nvPr>
        </p:nvSpPr>
        <p:spPr/>
        <p:txBody>
          <a:bodyPr/>
          <a:lstStyle>
            <a:lvl1pPr>
              <a:defRPr/>
            </a:lvl1pPr>
          </a:lstStyle>
          <a:p>
            <a:pPr>
              <a:defRPr/>
            </a:pPr>
            <a:fld id="{FDB6F06C-3C49-46F0-8043-A4778DEEE586}" type="datetimeFigureOut">
              <a:rPr lang="en-US"/>
              <a:pPr>
                <a:defRPr/>
              </a:pPr>
              <a:t>1/18/10</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15"/>
          <p:cNvSpPr>
            <a:spLocks noGrp="1"/>
          </p:cNvSpPr>
          <p:nvPr>
            <p:ph type="sldNum" sz="quarter" idx="12"/>
          </p:nvPr>
        </p:nvSpPr>
        <p:spPr/>
        <p:txBody>
          <a:bodyPr/>
          <a:lstStyle>
            <a:lvl1pPr>
              <a:defRPr/>
            </a:lvl1pPr>
          </a:lstStyle>
          <a:p>
            <a:pPr>
              <a:defRPr/>
            </a:pPr>
            <a:fld id="{50067CA1-CDEB-493A-A8ED-716B7021D37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26"/>
          <p:cNvSpPr>
            <a:spLocks noGrp="1"/>
          </p:cNvSpPr>
          <p:nvPr>
            <p:ph type="dt" sz="half" idx="10"/>
          </p:nvPr>
        </p:nvSpPr>
        <p:spPr/>
        <p:txBody>
          <a:bodyPr/>
          <a:lstStyle>
            <a:lvl1pPr>
              <a:defRPr/>
            </a:lvl1pPr>
          </a:lstStyle>
          <a:p>
            <a:pPr>
              <a:defRPr/>
            </a:pPr>
            <a:fld id="{D0976E8C-4B54-456D-98AF-0EEBBBC8E45C}" type="datetimeFigureOut">
              <a:rPr lang="en-US"/>
              <a:pPr>
                <a:defRPr/>
              </a:pPr>
              <a:t>1/18/10</a:t>
            </a:fld>
            <a:endParaRPr lang="en-US"/>
          </a:p>
        </p:txBody>
      </p:sp>
      <p:sp>
        <p:nvSpPr>
          <p:cNvPr id="3" name="Footer Placeholder 3"/>
          <p:cNvSpPr>
            <a:spLocks noGrp="1"/>
          </p:cNvSpPr>
          <p:nvPr>
            <p:ph type="ftr" sz="quarter" idx="11"/>
          </p:nvPr>
        </p:nvSpPr>
        <p:spPr/>
        <p:txBody>
          <a:bodyPr/>
          <a:lstStyle>
            <a:lvl1pPr>
              <a:defRPr/>
            </a:lvl1pPr>
          </a:lstStyle>
          <a:p>
            <a:pPr>
              <a:defRPr/>
            </a:pPr>
            <a:endParaRPr lang="en-US"/>
          </a:p>
        </p:txBody>
      </p:sp>
      <p:sp>
        <p:nvSpPr>
          <p:cNvPr id="4" name="Slide Number Placeholder 15"/>
          <p:cNvSpPr>
            <a:spLocks noGrp="1"/>
          </p:cNvSpPr>
          <p:nvPr>
            <p:ph type="sldNum" sz="quarter" idx="12"/>
          </p:nvPr>
        </p:nvSpPr>
        <p:spPr/>
        <p:txBody>
          <a:bodyPr/>
          <a:lstStyle>
            <a:lvl1pPr>
              <a:defRPr/>
            </a:lvl1pPr>
          </a:lstStyle>
          <a:p>
            <a:pPr>
              <a:defRPr/>
            </a:pPr>
            <a:fld id="{8513E930-0219-41C8-896B-1049197E68F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lstStyle>
            <a:lvl1pPr algn="l">
              <a:buNone/>
              <a:defRPr lang="en-US" sz="2400" baseline="0" smtClean="0"/>
            </a:lvl1pPr>
          </a:lstStyle>
          <a:p>
            <a:r>
              <a:rPr lang="en-US" smtClean="0"/>
              <a:t>Click to edit Master title style</a:t>
            </a:r>
            <a:endParaRPr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56A7D054-8D1C-48D8-BA19-A9F2365149E4}" type="datetimeFigureOut">
              <a:rPr lang="en-US"/>
              <a:pPr>
                <a:defRPr/>
              </a:pPr>
              <a:t>1/18/10</a:t>
            </a:fld>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5FDB99A1-FAC7-42C1-B967-FC46C23864C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5" name="Rectangle 4"/>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lstStyle>
          <a:p>
            <a:pPr lvl="0"/>
            <a:r>
              <a:rPr lang="en-US" noProof="0" smtClean="0"/>
              <a:t>Click icon to add picture</a:t>
            </a:r>
            <a:endParaRPr lang="en-US" noProof="0" dirty="0"/>
          </a:p>
        </p:txBody>
      </p:sp>
      <p:sp>
        <p:nvSpPr>
          <p:cNvPr id="7" name="Date Placeholder 4"/>
          <p:cNvSpPr>
            <a:spLocks noGrp="1"/>
          </p:cNvSpPr>
          <p:nvPr>
            <p:ph type="dt" sz="half" idx="10"/>
          </p:nvPr>
        </p:nvSpPr>
        <p:spPr/>
        <p:txBody>
          <a:bodyPr/>
          <a:lstStyle>
            <a:lvl1pPr>
              <a:defRPr/>
            </a:lvl1pPr>
          </a:lstStyle>
          <a:p>
            <a:pPr>
              <a:defRPr/>
            </a:pPr>
            <a:fld id="{BE180A31-150F-4F43-AC3F-3E26D46BA2B2}" type="datetimeFigureOut">
              <a:rPr lang="en-US"/>
              <a:pPr>
                <a:defRPr/>
              </a:pPr>
              <a:t>1/18/10</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1C603350-46F8-441A-A2FD-F2708CB16345}"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itle Placeholder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p>
            <a:r>
              <a:rPr lang="en-US" smtClean="0"/>
              <a:t>Click to edit Master title style</a:t>
            </a:r>
            <a:endParaRPr lang="en-US"/>
          </a:p>
        </p:txBody>
      </p:sp>
      <p:sp>
        <p:nvSpPr>
          <p:cNvPr id="1030" name="Text Placeholder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7" name="Date Placeholder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smtClean="0">
                <a:solidFill>
                  <a:schemeClr val="tx2"/>
                </a:solidFill>
                <a:latin typeface="+mn-lt"/>
                <a:ea typeface="+mn-ea"/>
                <a:cs typeface="+mn-cs"/>
              </a:defRPr>
            </a:lvl1pPr>
          </a:lstStyle>
          <a:p>
            <a:pPr>
              <a:defRPr/>
            </a:pPr>
            <a:fld id="{2F05F00F-01A1-42E5-A0F7-53C596812C03}" type="datetimeFigureOut">
              <a:rPr lang="en-US"/>
              <a:pPr>
                <a:defRPr/>
              </a:pPr>
              <a:t>1/18/10</a:t>
            </a:fld>
            <a:endParaRPr lang="en-US"/>
          </a:p>
        </p:txBody>
      </p:sp>
      <p:sp>
        <p:nvSpPr>
          <p:cNvPr id="4" name="Footer Placeholder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ea typeface="+mn-ea"/>
                <a:cs typeface="+mn-cs"/>
              </a:defRPr>
            </a:lvl1pPr>
          </a:lstStyle>
          <a:p>
            <a:pPr>
              <a:defRPr/>
            </a:pPr>
            <a:endParaRPr lang="en-US"/>
          </a:p>
        </p:txBody>
      </p:sp>
      <p:sp>
        <p:nvSpPr>
          <p:cNvPr id="16" name="Slide Number Placeholder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smtClean="0">
                <a:solidFill>
                  <a:schemeClr val="tx2"/>
                </a:solidFill>
                <a:latin typeface="+mn-lt"/>
                <a:ea typeface="+mn-ea"/>
                <a:cs typeface="+mn-cs"/>
              </a:defRPr>
            </a:lvl1pPr>
          </a:lstStyle>
          <a:p>
            <a:pPr>
              <a:defRPr/>
            </a:pPr>
            <a:fld id="{15D088D5-DDDB-4FB0-A8B1-D687AB7ABEA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69" r:id="rId5"/>
    <p:sldLayoutId id="2147483668" r:id="rId6"/>
    <p:sldLayoutId id="2147483667" r:id="rId7"/>
    <p:sldLayoutId id="2147483666" r:id="rId8"/>
    <p:sldLayoutId id="2147483674" r:id="rId9"/>
    <p:sldLayoutId id="2147483665" r:id="rId10"/>
    <p:sldLayoutId id="2147483675" r:id="rId11"/>
  </p:sldLayoutIdLst>
  <p:txStyles>
    <p:titleStyle>
      <a:lvl1pPr algn="l" rtl="0"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ＭＳ Ｐゴシック" charset="-128"/>
          <a:cs typeface="ＭＳ Ｐゴシック" charset="-128"/>
        </a:defRPr>
      </a:lvl1pPr>
      <a:lvl2pPr algn="l" rtl="0" fontAlgn="base">
        <a:spcBef>
          <a:spcPct val="0"/>
        </a:spcBef>
        <a:spcAft>
          <a:spcPct val="0"/>
        </a:spcAft>
        <a:defRPr sz="3800" b="1">
          <a:solidFill>
            <a:schemeClr val="tx1"/>
          </a:solidFill>
          <a:latin typeface="Trebuchet MS" charset="0"/>
          <a:ea typeface="ＭＳ Ｐゴシック" charset="-128"/>
          <a:cs typeface="ＭＳ Ｐゴシック" charset="-128"/>
        </a:defRPr>
      </a:lvl2pPr>
      <a:lvl3pPr algn="l" rtl="0" fontAlgn="base">
        <a:spcBef>
          <a:spcPct val="0"/>
        </a:spcBef>
        <a:spcAft>
          <a:spcPct val="0"/>
        </a:spcAft>
        <a:defRPr sz="3800" b="1">
          <a:solidFill>
            <a:schemeClr val="tx1"/>
          </a:solidFill>
          <a:latin typeface="Trebuchet MS" charset="0"/>
          <a:ea typeface="ＭＳ Ｐゴシック" charset="-128"/>
          <a:cs typeface="ＭＳ Ｐゴシック" charset="-128"/>
        </a:defRPr>
      </a:lvl3pPr>
      <a:lvl4pPr algn="l" rtl="0" fontAlgn="base">
        <a:spcBef>
          <a:spcPct val="0"/>
        </a:spcBef>
        <a:spcAft>
          <a:spcPct val="0"/>
        </a:spcAft>
        <a:defRPr sz="3800" b="1">
          <a:solidFill>
            <a:schemeClr val="tx1"/>
          </a:solidFill>
          <a:latin typeface="Trebuchet MS" charset="0"/>
          <a:ea typeface="ＭＳ Ｐゴシック" charset="-128"/>
          <a:cs typeface="ＭＳ Ｐゴシック" charset="-128"/>
        </a:defRPr>
      </a:lvl4pPr>
      <a:lvl5pPr algn="l" rtl="0" fontAlgn="base">
        <a:spcBef>
          <a:spcPct val="0"/>
        </a:spcBef>
        <a:spcAft>
          <a:spcPct val="0"/>
        </a:spcAft>
        <a:defRPr sz="3800" b="1">
          <a:solidFill>
            <a:schemeClr val="tx1"/>
          </a:solidFill>
          <a:latin typeface="Trebuchet MS" charset="0"/>
          <a:ea typeface="ＭＳ Ｐゴシック" charset="-128"/>
          <a:cs typeface="ＭＳ Ｐゴシック" charset="-128"/>
        </a:defRPr>
      </a:lvl5pPr>
      <a:lvl6pPr marL="457200" algn="l" rtl="0" fontAlgn="base">
        <a:spcBef>
          <a:spcPct val="0"/>
        </a:spcBef>
        <a:spcAft>
          <a:spcPct val="0"/>
        </a:spcAft>
        <a:defRPr sz="3800" b="1">
          <a:solidFill>
            <a:schemeClr val="tx1"/>
          </a:solidFill>
          <a:latin typeface="Trebuchet MS" charset="0"/>
          <a:ea typeface="ＭＳ Ｐゴシック" charset="-128"/>
          <a:cs typeface="ＭＳ Ｐゴシック" charset="-128"/>
        </a:defRPr>
      </a:lvl6pPr>
      <a:lvl7pPr marL="914400" algn="l" rtl="0" fontAlgn="base">
        <a:spcBef>
          <a:spcPct val="0"/>
        </a:spcBef>
        <a:spcAft>
          <a:spcPct val="0"/>
        </a:spcAft>
        <a:defRPr sz="3800" b="1">
          <a:solidFill>
            <a:schemeClr val="tx1"/>
          </a:solidFill>
          <a:latin typeface="Trebuchet MS" charset="0"/>
          <a:ea typeface="ＭＳ Ｐゴシック" charset="-128"/>
          <a:cs typeface="ＭＳ Ｐゴシック" charset="-128"/>
        </a:defRPr>
      </a:lvl7pPr>
      <a:lvl8pPr marL="1371600" algn="l" rtl="0" fontAlgn="base">
        <a:spcBef>
          <a:spcPct val="0"/>
        </a:spcBef>
        <a:spcAft>
          <a:spcPct val="0"/>
        </a:spcAft>
        <a:defRPr sz="3800" b="1">
          <a:solidFill>
            <a:schemeClr val="tx1"/>
          </a:solidFill>
          <a:latin typeface="Trebuchet MS" charset="0"/>
          <a:ea typeface="ＭＳ Ｐゴシック" charset="-128"/>
          <a:cs typeface="ＭＳ Ｐゴシック" charset="-128"/>
        </a:defRPr>
      </a:lvl8pPr>
      <a:lvl9pPr marL="1828800" algn="l" rtl="0" fontAlgn="base">
        <a:spcBef>
          <a:spcPct val="0"/>
        </a:spcBef>
        <a:spcAft>
          <a:spcPct val="0"/>
        </a:spcAft>
        <a:defRPr sz="3800" b="1">
          <a:solidFill>
            <a:schemeClr val="tx1"/>
          </a:solidFill>
          <a:latin typeface="Trebuchet MS" charset="0"/>
          <a:ea typeface="ＭＳ Ｐゴシック" charset="-128"/>
          <a:cs typeface="ＭＳ Ｐゴシック" charset="-128"/>
        </a:defRPr>
      </a:lvl9pPr>
    </p:titleStyle>
    <p:bodyStyle>
      <a:lvl1pPr marL="273050" indent="-273050" algn="l" rtl="0" fontAlgn="base">
        <a:spcBef>
          <a:spcPts val="600"/>
        </a:spcBef>
        <a:spcAft>
          <a:spcPct val="0"/>
        </a:spcAft>
        <a:buClr>
          <a:schemeClr val="tx2"/>
        </a:buClr>
        <a:buSzPct val="73000"/>
        <a:buFont typeface="Wingdings 2" charset="2"/>
        <a:buChar char=""/>
        <a:defRPr sz="2600" kern="1200">
          <a:solidFill>
            <a:schemeClr val="tx1"/>
          </a:solidFill>
          <a:latin typeface="+mn-lt"/>
          <a:ea typeface="ＭＳ Ｐゴシック" charset="-128"/>
          <a:cs typeface="ＭＳ Ｐゴシック" charset="-128"/>
        </a:defRPr>
      </a:lvl1pPr>
      <a:lvl2pPr marL="520700" indent="-228600" algn="l" rtl="0" fontAlgn="base">
        <a:spcBef>
          <a:spcPts val="500"/>
        </a:spcBef>
        <a:spcAft>
          <a:spcPct val="0"/>
        </a:spcAft>
        <a:buClr>
          <a:srgbClr val="F9B639"/>
        </a:buClr>
        <a:buSzPct val="80000"/>
        <a:buFont typeface="Wingdings 2" charset="2"/>
        <a:buChar char=""/>
        <a:defRPr sz="2300" kern="1200">
          <a:solidFill>
            <a:srgbClr val="6C6C6C"/>
          </a:solidFill>
          <a:latin typeface="+mn-lt"/>
          <a:ea typeface="ＭＳ Ｐゴシック" charset="-128"/>
          <a:cs typeface="+mn-cs"/>
        </a:defRPr>
      </a:lvl2pPr>
      <a:lvl3pPr marL="758825" indent="-228600" algn="l" rtl="0" fontAlgn="base">
        <a:spcBef>
          <a:spcPts val="400"/>
        </a:spcBef>
        <a:spcAft>
          <a:spcPct val="0"/>
        </a:spcAft>
        <a:buClr>
          <a:srgbClr val="F9B639"/>
        </a:buClr>
        <a:buSzPct val="60000"/>
        <a:buFont typeface="Wingdings" charset="2"/>
        <a:buChar char=""/>
        <a:defRPr sz="2000" kern="1200">
          <a:solidFill>
            <a:schemeClr val="tx1"/>
          </a:solidFill>
          <a:latin typeface="+mn-lt"/>
          <a:ea typeface="ＭＳ Ｐゴシック" charset="-128"/>
          <a:cs typeface="+mn-cs"/>
        </a:defRPr>
      </a:lvl3pPr>
      <a:lvl4pPr marL="1004888" indent="-228600" algn="l" rtl="0" fontAlgn="base">
        <a:spcBef>
          <a:spcPct val="20000"/>
        </a:spcBef>
        <a:spcAft>
          <a:spcPct val="0"/>
        </a:spcAft>
        <a:buClr>
          <a:srgbClr val="F9B639"/>
        </a:buClr>
        <a:buSzPct val="80000"/>
        <a:buFont typeface="Wingdings 2" charset="2"/>
        <a:buChar char=""/>
        <a:defRPr sz="2000" kern="1200">
          <a:solidFill>
            <a:srgbClr val="6C6C6C"/>
          </a:solidFill>
          <a:latin typeface="+mn-lt"/>
          <a:ea typeface="ＭＳ Ｐゴシック" charset="-128"/>
          <a:cs typeface="+mn-cs"/>
        </a:defRPr>
      </a:lvl4pPr>
      <a:lvl5pPr marL="1279525" indent="-228600" algn="l" rtl="0" fontAlgn="base">
        <a:spcBef>
          <a:spcPts val="400"/>
        </a:spcBef>
        <a:spcAft>
          <a:spcPct val="0"/>
        </a:spcAft>
        <a:buClr>
          <a:srgbClr val="F9B639"/>
        </a:buClr>
        <a:buSzPct val="70000"/>
        <a:buFont typeface="Wingdings" charset="2"/>
        <a:buChar char=""/>
        <a:defRPr kern="1200">
          <a:solidFill>
            <a:schemeClr val="tx1"/>
          </a:solidFill>
          <a:latin typeface="+mn-lt"/>
          <a:ea typeface="ＭＳ Ｐゴシック" charset="-128"/>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images.google.com/imgres?imgurl=http://userserve-ak.last.fm/serve/_/8691313/nevershoutnever.jpg&amp;imgrefurl=http://www.buzznet.com/musicnews/why-some-bands-suck-more-j4186191/&amp;usg=__xWvvYSqj0mOmHVakFGhIQBCtq5Y=&amp;h=600&amp;w=400&amp;sz=49&amp;hl=en&amp;start=3&amp;um=1&amp;tbnid=55UxzNexhtGGOM:&amp;tbnh=135&amp;tbnw=90&amp;prev=/images?q=trouble+lyrics+nevershoutnever&amp;hl=en&amp;rlz=1R2GGIE_en&amp;sa=N&amp;um=1" TargetMode="External"/><Relationship Id="rId3"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fontAlgn="auto">
              <a:spcAft>
                <a:spcPts val="0"/>
              </a:spcAft>
              <a:defRPr/>
            </a:pPr>
            <a:r>
              <a:rPr lang="en-US" smtClean="0">
                <a:ea typeface="+mj-ea"/>
                <a:cs typeface="+mj-cs"/>
              </a:rPr>
              <a:t>                 Hola :D</a:t>
            </a:r>
            <a:endParaRPr lang="en-US">
              <a:ea typeface="+mj-ea"/>
              <a:cs typeface="+mj-cs"/>
            </a:endParaRPr>
          </a:p>
        </p:txBody>
      </p:sp>
      <p:sp>
        <p:nvSpPr>
          <p:cNvPr id="3" name="Content Placeholder 2"/>
          <p:cNvSpPr>
            <a:spLocks noGrp="1"/>
          </p:cNvSpPr>
          <p:nvPr>
            <p:ph idx="1"/>
          </p:nvPr>
        </p:nvSpPr>
        <p:spPr>
          <a:xfrm>
            <a:off x="457200" y="1524000"/>
            <a:ext cx="7239000" cy="4846638"/>
          </a:xfrm>
        </p:spPr>
        <p:txBody>
          <a:bodyPr>
            <a:normAutofit/>
          </a:bodyPr>
          <a:lstStyle/>
          <a:p>
            <a:r>
              <a:rPr lang="en-US" smtClean="0">
                <a:solidFill>
                  <a:srgbClr val="D488C5"/>
                </a:solidFill>
                <a:latin typeface="Harlow Solid Italic" charset="0"/>
              </a:rPr>
              <a:t>Mi proyecto de Musica.</a:t>
            </a:r>
          </a:p>
          <a:p>
            <a:r>
              <a:rPr lang="en-US" smtClean="0">
                <a:solidFill>
                  <a:srgbClr val="D488C5"/>
                </a:solidFill>
                <a:latin typeface="Harlow Solid Italic" charset="0"/>
              </a:rPr>
              <a:t>Por: Gabriella Kephart</a:t>
            </a:r>
          </a:p>
        </p:txBody>
      </p:sp>
      <p:pic>
        <p:nvPicPr>
          <p:cNvPr id="13315" name="Picture 4" descr="Photo 14.jpg"/>
          <p:cNvPicPr>
            <a:picLocks noChangeAspect="1"/>
          </p:cNvPicPr>
          <p:nvPr/>
        </p:nvPicPr>
        <p:blipFill>
          <a:blip r:embed="rId2"/>
          <a:srcRect/>
          <a:stretch>
            <a:fillRect/>
          </a:stretch>
        </p:blipFill>
        <p:spPr bwMode="auto">
          <a:xfrm>
            <a:off x="1244600" y="2743200"/>
            <a:ext cx="4775200"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7239000" cy="1143000"/>
          </a:xfrm>
        </p:spPr>
        <p:txBody>
          <a:bodyPr/>
          <a:lstStyle/>
          <a:p>
            <a:pPr fontAlgn="auto">
              <a:spcAft>
                <a:spcPts val="0"/>
              </a:spcAft>
              <a:defRPr/>
            </a:pPr>
            <a:r>
              <a:rPr lang="en-US" smtClean="0">
                <a:ea typeface="+mj-ea"/>
                <a:cs typeface="+mj-cs"/>
              </a:rPr>
              <a:t>Gabriella </a:t>
            </a:r>
            <a:endParaRPr lang="en-US">
              <a:ea typeface="+mj-ea"/>
              <a:cs typeface="+mj-cs"/>
            </a:endParaRPr>
          </a:p>
        </p:txBody>
      </p:sp>
      <p:sp>
        <p:nvSpPr>
          <p:cNvPr id="3" name="Subtitle 2"/>
          <p:cNvSpPr>
            <a:spLocks noGrp="1"/>
          </p:cNvSpPr>
          <p:nvPr>
            <p:ph idx="1"/>
          </p:nvPr>
        </p:nvSpPr>
        <p:spPr>
          <a:xfrm>
            <a:off x="228600" y="1295400"/>
            <a:ext cx="8458200" cy="5257800"/>
          </a:xfrm>
        </p:spPr>
        <p:txBody>
          <a:bodyPr>
            <a:normAutofit/>
          </a:bodyPr>
          <a:lstStyle/>
          <a:p>
            <a:pPr>
              <a:lnSpc>
                <a:spcPct val="90000"/>
              </a:lnSpc>
            </a:pPr>
            <a:r>
              <a:rPr lang="en-US" sz="2400" smtClean="0">
                <a:solidFill>
                  <a:srgbClr val="D488C5"/>
                </a:solidFill>
                <a:latin typeface="Courier New" charset="0"/>
                <a:ea typeface="Courier New" charset="0"/>
                <a:cs typeface="Courier New" charset="0"/>
              </a:rPr>
              <a:t>Me llamo Gabriella, pero me llaman Gabby.</a:t>
            </a:r>
          </a:p>
          <a:p>
            <a:pPr>
              <a:lnSpc>
                <a:spcPct val="90000"/>
              </a:lnSpc>
            </a:pPr>
            <a:r>
              <a:rPr lang="en-US" sz="2400" smtClean="0">
                <a:solidFill>
                  <a:srgbClr val="D488C5"/>
                </a:solidFill>
                <a:latin typeface="Courier New" charset="0"/>
                <a:ea typeface="Courier New" charset="0"/>
                <a:cs typeface="Courier New" charset="0"/>
              </a:rPr>
              <a:t>Yo tengo quince </a:t>
            </a:r>
            <a:r>
              <a:rPr lang="en-US" sz="2400" smtClean="0">
                <a:solidFill>
                  <a:schemeClr val="folHlink"/>
                </a:solidFill>
                <a:latin typeface="Courier New" charset="0"/>
                <a:ea typeface="Courier New" charset="0"/>
                <a:cs typeface="Courier New" charset="0"/>
              </a:rPr>
              <a:t>a</a:t>
            </a:r>
            <a:r>
              <a:rPr lang="en-US" smtClean="0">
                <a:solidFill>
                  <a:schemeClr val="folHlink"/>
                </a:solidFill>
                <a:latin typeface="Courier New" charset="0"/>
              </a:rPr>
              <a:t>ñ</a:t>
            </a:r>
            <a:r>
              <a:rPr lang="en-US" sz="2400" smtClean="0">
                <a:solidFill>
                  <a:schemeClr val="folHlink"/>
                </a:solidFill>
                <a:latin typeface="Courier New" charset="0"/>
                <a:ea typeface="Courier New" charset="0"/>
                <a:cs typeface="Courier New" charset="0"/>
              </a:rPr>
              <a:t>os</a:t>
            </a:r>
            <a:endParaRPr lang="en-US" sz="2400" smtClean="0">
              <a:solidFill>
                <a:srgbClr val="D488C5"/>
              </a:solidFill>
              <a:latin typeface="Courier New" charset="0"/>
              <a:ea typeface="Courier New" charset="0"/>
              <a:cs typeface="Courier New" charset="0"/>
            </a:endParaRPr>
          </a:p>
          <a:p>
            <a:pPr>
              <a:lnSpc>
                <a:spcPct val="90000"/>
              </a:lnSpc>
            </a:pPr>
            <a:r>
              <a:rPr lang="en-US" sz="2400" smtClean="0">
                <a:solidFill>
                  <a:srgbClr val="D488C5"/>
                </a:solidFill>
                <a:latin typeface="Courier New" charset="0"/>
                <a:ea typeface="Courier New" charset="0"/>
                <a:cs typeface="Courier New" charset="0"/>
              </a:rPr>
              <a:t>Mi cumplea</a:t>
            </a:r>
            <a:r>
              <a:rPr lang="en-US" smtClean="0">
                <a:solidFill>
                  <a:schemeClr val="folHlink"/>
                </a:solidFill>
                <a:latin typeface="Courier New" charset="0"/>
              </a:rPr>
              <a:t>ñ</a:t>
            </a:r>
            <a:r>
              <a:rPr lang="en-US" sz="2400" smtClean="0">
                <a:solidFill>
                  <a:srgbClr val="D488C5"/>
                </a:solidFill>
                <a:latin typeface="Courier New" charset="0"/>
                <a:ea typeface="Courier New" charset="0"/>
                <a:cs typeface="Courier New" charset="0"/>
              </a:rPr>
              <a:t>os es el viente de septiembre</a:t>
            </a:r>
          </a:p>
          <a:p>
            <a:pPr>
              <a:lnSpc>
                <a:spcPct val="90000"/>
              </a:lnSpc>
            </a:pPr>
            <a:r>
              <a:rPr lang="en-US" sz="2400" smtClean="0">
                <a:solidFill>
                  <a:srgbClr val="D488C5"/>
                </a:solidFill>
                <a:latin typeface="Courier New" charset="0"/>
                <a:ea typeface="Courier New" charset="0"/>
                <a:cs typeface="Courier New" charset="0"/>
              </a:rPr>
              <a:t>Yo tengo una hermana, ella tiene diez a</a:t>
            </a:r>
            <a:r>
              <a:rPr lang="en-US" smtClean="0">
                <a:solidFill>
                  <a:schemeClr val="folHlink"/>
                </a:solidFill>
                <a:latin typeface="Courier New" charset="0"/>
              </a:rPr>
              <a:t>ñ</a:t>
            </a:r>
            <a:r>
              <a:rPr lang="en-US" sz="2400" smtClean="0">
                <a:solidFill>
                  <a:srgbClr val="D488C5"/>
                </a:solidFill>
                <a:latin typeface="Courier New" charset="0"/>
                <a:ea typeface="Courier New" charset="0"/>
                <a:cs typeface="Courier New" charset="0"/>
              </a:rPr>
              <a:t>os</a:t>
            </a:r>
          </a:p>
          <a:p>
            <a:pPr>
              <a:lnSpc>
                <a:spcPct val="90000"/>
              </a:lnSpc>
            </a:pPr>
            <a:r>
              <a:rPr lang="en-US" sz="2400" smtClean="0">
                <a:solidFill>
                  <a:srgbClr val="D488C5"/>
                </a:solidFill>
                <a:latin typeface="Courier New" charset="0"/>
                <a:ea typeface="Courier New" charset="0"/>
                <a:cs typeface="Courier New" charset="0"/>
              </a:rPr>
              <a:t>Mi hermana se llama Chyna, Mi madre se llama Cyndi, y mi padre se llama Scott</a:t>
            </a:r>
          </a:p>
          <a:p>
            <a:pPr>
              <a:lnSpc>
                <a:spcPct val="90000"/>
              </a:lnSpc>
            </a:pPr>
            <a:r>
              <a:rPr lang="en-US" sz="2400" smtClean="0">
                <a:solidFill>
                  <a:srgbClr val="D488C5"/>
                </a:solidFill>
                <a:latin typeface="Courier New" charset="0"/>
                <a:ea typeface="Courier New" charset="0"/>
                <a:cs typeface="Courier New" charset="0"/>
              </a:rPr>
              <a:t>Yo vivo en un pueblo peque</a:t>
            </a:r>
            <a:r>
              <a:rPr lang="en-US" smtClean="0">
                <a:solidFill>
                  <a:schemeClr val="folHlink"/>
                </a:solidFill>
                <a:latin typeface="Courier New" charset="0"/>
              </a:rPr>
              <a:t>ño</a:t>
            </a:r>
            <a:r>
              <a:rPr lang="en-US" sz="2400" smtClean="0">
                <a:solidFill>
                  <a:srgbClr val="D488C5"/>
                </a:solidFill>
                <a:latin typeface="Courier New" charset="0"/>
                <a:ea typeface="Courier New" charset="0"/>
                <a:cs typeface="Courier New" charset="0"/>
              </a:rPr>
              <a:t>,  Se llama Suffern, en Nueva York</a:t>
            </a:r>
          </a:p>
          <a:p>
            <a:pPr>
              <a:lnSpc>
                <a:spcPct val="90000"/>
              </a:lnSpc>
            </a:pPr>
            <a:r>
              <a:rPr lang="en-US" sz="2400" smtClean="0">
                <a:solidFill>
                  <a:srgbClr val="D488C5"/>
                </a:solidFill>
                <a:latin typeface="Courier New" charset="0"/>
                <a:ea typeface="Courier New" charset="0"/>
                <a:cs typeface="Courier New" charset="0"/>
              </a:rPr>
              <a:t>Me gusta cantar, mirar la television, pasar el tiempo con mis amigos,  ir a la playa en el verano, y me encanta correr</a:t>
            </a:r>
          </a:p>
          <a:p>
            <a:pPr>
              <a:lnSpc>
                <a:spcPct val="90000"/>
              </a:lnSpc>
            </a:pPr>
            <a:r>
              <a:rPr lang="en-US" sz="2400" smtClean="0">
                <a:solidFill>
                  <a:srgbClr val="D488C5"/>
                </a:solidFill>
                <a:latin typeface="Courier New" charset="0"/>
                <a:ea typeface="Courier New" charset="0"/>
                <a:cs typeface="Courier New" charset="0"/>
              </a:rPr>
              <a:t>Me gusta eschuchar musica mucho! Me encanta rock, hiphop, classical, jazz, broadway, pop, y rap</a:t>
            </a:r>
          </a:p>
          <a:p>
            <a:pPr>
              <a:lnSpc>
                <a:spcPct val="90000"/>
              </a:lnSpc>
              <a:buFont typeface="Wingdings 2" charset="2"/>
              <a:buNone/>
            </a:pPr>
            <a:endParaRPr lang="en-US" sz="2400" smtClean="0"/>
          </a:p>
          <a:p>
            <a:pPr>
              <a:lnSpc>
                <a:spcPct val="90000"/>
              </a:lnSpc>
            </a:pPr>
            <a:endParaRPr lang="en-US" sz="2400" smtClean="0"/>
          </a:p>
          <a:p>
            <a:pPr>
              <a:lnSpc>
                <a:spcPct val="90000"/>
              </a:lnSpc>
            </a:pPr>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239000" cy="1143000"/>
          </a:xfrm>
        </p:spPr>
        <p:txBody>
          <a:bodyPr/>
          <a:lstStyle/>
          <a:p>
            <a:pPr fontAlgn="auto">
              <a:spcAft>
                <a:spcPts val="0"/>
              </a:spcAft>
              <a:defRPr/>
            </a:pPr>
            <a:r>
              <a:rPr lang="en-US" smtClean="0">
                <a:ea typeface="+mj-ea"/>
                <a:cs typeface="+mj-cs"/>
              </a:rPr>
              <a:t>Canción en español </a:t>
            </a:r>
            <a:endParaRPr lang="en-US">
              <a:ea typeface="+mj-ea"/>
              <a:cs typeface="+mj-cs"/>
            </a:endParaRPr>
          </a:p>
        </p:txBody>
      </p:sp>
      <p:sp>
        <p:nvSpPr>
          <p:cNvPr id="3" name="Content Placeholder 2"/>
          <p:cNvSpPr>
            <a:spLocks noGrp="1"/>
          </p:cNvSpPr>
          <p:nvPr>
            <p:ph idx="1"/>
          </p:nvPr>
        </p:nvSpPr>
        <p:spPr>
          <a:xfrm>
            <a:off x="228600" y="1219200"/>
            <a:ext cx="8305800" cy="5029200"/>
          </a:xfrm>
        </p:spPr>
        <p:txBody>
          <a:bodyPr>
            <a:normAutofit fontScale="47500" lnSpcReduction="20000"/>
          </a:bodyPr>
          <a:lstStyle/>
          <a:p>
            <a:pPr marL="274320" indent="-274320" fontAlgn="auto">
              <a:spcAft>
                <a:spcPts val="0"/>
              </a:spcAft>
              <a:buFont typeface="Wingdings 2"/>
              <a:buChar char=""/>
              <a:defRPr/>
            </a:pPr>
            <a:r>
              <a:rPr lang="es-ES" b="1" smtClean="0">
                <a:solidFill>
                  <a:schemeClr val="tx2">
                    <a:lumMod val="60000"/>
                    <a:lumOff val="40000"/>
                  </a:schemeClr>
                </a:solidFill>
                <a:ea typeface="+mn-ea"/>
                <a:cs typeface="+mn-cs"/>
              </a:rPr>
              <a:t>Lyrics to Mi Nino</a:t>
            </a:r>
            <a:r>
              <a:rPr lang="es-ES" smtClean="0">
                <a:solidFill>
                  <a:schemeClr val="tx2">
                    <a:lumMod val="60000"/>
                    <a:lumOff val="40000"/>
                  </a:schemeClr>
                </a:solidFill>
                <a:ea typeface="+mn-ea"/>
                <a:cs typeface="+mn-cs"/>
              </a:rPr>
              <a:t> : by the gispey kings</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Mi nino, el dia que</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Llegastes tu aqui</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Mi vida cambio a ser feliz</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Por eso agradezco al Senor</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Tus manos, pequenos, inocentes</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Esta en el sol</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Acaricia tu cara con calor</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Mi tiempo pertenece solo a ti</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Se que tienes que llorar</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Que tienes que llorar</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Para poder crecer</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Se que tienes que llorar</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Que tienes que llorar</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Para poder crecer</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Mi nino, el dia que</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Llegastes tu aqui</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Mi vida cambio a ser feliz</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Por eso agradezco al Senor</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Tus manos, pequenos, inocentes</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Esta en el sol</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Acaricia tu cara con calor</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Se que tienes que llorar</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Que tienes que llorar</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Para poder crecer ..... </a:t>
            </a:r>
            <a:br>
              <a:rPr lang="es-ES" smtClean="0">
                <a:solidFill>
                  <a:schemeClr val="tx2">
                    <a:lumMod val="60000"/>
                    <a:lumOff val="40000"/>
                  </a:schemeClr>
                </a:solidFill>
                <a:ea typeface="+mn-ea"/>
                <a:cs typeface="+mn-cs"/>
              </a:rPr>
            </a:br>
            <a:r>
              <a:rPr lang="es-ES" smtClean="0">
                <a:solidFill>
                  <a:schemeClr val="tx2">
                    <a:lumMod val="60000"/>
                    <a:lumOff val="40000"/>
                  </a:schemeClr>
                </a:solidFill>
                <a:ea typeface="+mn-ea"/>
                <a:cs typeface="+mn-cs"/>
              </a:rPr>
              <a:t>[ Mi Nino Lyrics on http://www.lyricsmania.com/ ] </a:t>
            </a:r>
            <a:br>
              <a:rPr lang="es-ES" smtClean="0">
                <a:solidFill>
                  <a:schemeClr val="tx2">
                    <a:lumMod val="60000"/>
                    <a:lumOff val="40000"/>
                  </a:schemeClr>
                </a:solidFill>
                <a:ea typeface="+mn-ea"/>
                <a:cs typeface="+mn-cs"/>
              </a:rPr>
            </a:br>
            <a:endParaRPr lang="en-US">
              <a:solidFill>
                <a:schemeClr val="tx2">
                  <a:lumMod val="60000"/>
                  <a:lumOff val="40000"/>
                </a:schemeClr>
              </a:solidFill>
              <a:latin typeface="Harlow Solid Italic" pitchFamily="82" charset="0"/>
              <a:ea typeface="+mn-ea"/>
              <a:cs typeface="+mn-cs"/>
            </a:endParaRPr>
          </a:p>
        </p:txBody>
      </p:sp>
      <p:pic>
        <p:nvPicPr>
          <p:cNvPr id="15363" name="Picture 4" descr="gkings.jpg"/>
          <p:cNvPicPr>
            <a:picLocks noChangeAspect="1"/>
          </p:cNvPicPr>
          <p:nvPr/>
        </p:nvPicPr>
        <p:blipFill>
          <a:blip r:embed="rId2"/>
          <a:srcRect/>
          <a:stretch>
            <a:fillRect/>
          </a:stretch>
        </p:blipFill>
        <p:spPr bwMode="auto">
          <a:xfrm>
            <a:off x="3200400" y="1447800"/>
            <a:ext cx="4184650" cy="4184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fontAlgn="auto">
              <a:spcAft>
                <a:spcPts val="0"/>
              </a:spcAft>
              <a:defRPr/>
            </a:pPr>
            <a:r>
              <a:rPr lang="en-US" smtClean="0">
                <a:ea typeface="+mj-ea"/>
                <a:cs typeface="+mj-cs"/>
              </a:rPr>
              <a:t>Spanish translation</a:t>
            </a:r>
            <a:endParaRPr lang="en-US">
              <a:ea typeface="+mj-ea"/>
              <a:cs typeface="+mj-cs"/>
            </a:endParaRPr>
          </a:p>
        </p:txBody>
      </p:sp>
      <p:sp>
        <p:nvSpPr>
          <p:cNvPr id="3" name="Content Placeholder 2"/>
          <p:cNvSpPr>
            <a:spLocks noGrp="1"/>
          </p:cNvSpPr>
          <p:nvPr>
            <p:ph idx="1"/>
          </p:nvPr>
        </p:nvSpPr>
        <p:spPr/>
        <p:txBody>
          <a:bodyPr>
            <a:normAutofit/>
          </a:bodyPr>
          <a:lstStyle/>
          <a:p>
            <a:pPr marL="274320" indent="-274320" fontAlgn="auto">
              <a:spcAft>
                <a:spcPts val="0"/>
              </a:spcAft>
              <a:buFont typeface="Wingdings 2"/>
              <a:buChar char=""/>
              <a:defRPr/>
            </a:pPr>
            <a:r>
              <a:rPr lang="es-ES" sz="1600" smtClean="0">
                <a:solidFill>
                  <a:schemeClr val="tx2">
                    <a:lumMod val="60000"/>
                    <a:lumOff val="40000"/>
                  </a:schemeClr>
                </a:solidFill>
                <a:ea typeface="+mn-ea"/>
                <a:cs typeface="+mn-cs"/>
              </a:rPr>
              <a:t>Mi niño, el día que</a:t>
            </a:r>
            <a:br>
              <a:rPr lang="es-ES" sz="1600" smtClean="0">
                <a:solidFill>
                  <a:schemeClr val="tx2">
                    <a:lumMod val="60000"/>
                    <a:lumOff val="40000"/>
                  </a:schemeClr>
                </a:solidFill>
                <a:ea typeface="+mn-ea"/>
                <a:cs typeface="+mn-cs"/>
              </a:rPr>
            </a:br>
            <a:r>
              <a:rPr lang="es-ES" sz="1600" smtClean="0">
                <a:solidFill>
                  <a:schemeClr val="tx2">
                    <a:lumMod val="60000"/>
                    <a:lumOff val="40000"/>
                  </a:schemeClr>
                </a:solidFill>
                <a:ea typeface="+mn-ea"/>
                <a:cs typeface="+mn-cs"/>
              </a:rPr>
              <a:t>Llegastes tú aquí </a:t>
            </a:r>
            <a:br>
              <a:rPr lang="es-ES" sz="1600" smtClean="0">
                <a:solidFill>
                  <a:schemeClr val="tx2">
                    <a:lumMod val="60000"/>
                    <a:lumOff val="40000"/>
                  </a:schemeClr>
                </a:solidFill>
                <a:ea typeface="+mn-ea"/>
                <a:cs typeface="+mn-cs"/>
              </a:rPr>
            </a:br>
            <a:r>
              <a:rPr lang="es-ES" sz="1600" smtClean="0">
                <a:solidFill>
                  <a:schemeClr val="tx2">
                    <a:lumMod val="60000"/>
                    <a:lumOff val="40000"/>
                  </a:schemeClr>
                </a:solidFill>
                <a:ea typeface="+mn-ea"/>
                <a:cs typeface="+mn-cs"/>
              </a:rPr>
              <a:t>Mi vida cambió a ser feliz</a:t>
            </a:r>
            <a:br>
              <a:rPr lang="es-ES" sz="1600" smtClean="0">
                <a:solidFill>
                  <a:schemeClr val="tx2">
                    <a:lumMod val="60000"/>
                    <a:lumOff val="40000"/>
                  </a:schemeClr>
                </a:solidFill>
                <a:ea typeface="+mn-ea"/>
                <a:cs typeface="+mn-cs"/>
              </a:rPr>
            </a:br>
            <a:r>
              <a:rPr lang="es-ES" sz="1600" smtClean="0">
                <a:solidFill>
                  <a:schemeClr val="tx2">
                    <a:lumMod val="60000"/>
                    <a:lumOff val="40000"/>
                  </a:schemeClr>
                </a:solidFill>
                <a:ea typeface="+mn-ea"/>
                <a:cs typeface="+mn-cs"/>
              </a:rPr>
              <a:t>Por eso agradezco al Señor</a:t>
            </a:r>
            <a:br>
              <a:rPr lang="es-ES" sz="1600" smtClean="0">
                <a:solidFill>
                  <a:schemeClr val="tx2">
                    <a:lumMod val="60000"/>
                    <a:lumOff val="40000"/>
                  </a:schemeClr>
                </a:solidFill>
                <a:ea typeface="+mn-ea"/>
                <a:cs typeface="+mn-cs"/>
              </a:rPr>
            </a:br>
            <a:r>
              <a:rPr lang="es-ES" sz="1600" smtClean="0">
                <a:solidFill>
                  <a:schemeClr val="tx2">
                    <a:lumMod val="60000"/>
                    <a:lumOff val="40000"/>
                  </a:schemeClr>
                </a:solidFill>
                <a:ea typeface="+mn-ea"/>
                <a:cs typeface="+mn-cs"/>
              </a:rPr>
              <a:t>Tus manos, pequeños, inocentes</a:t>
            </a:r>
            <a:br>
              <a:rPr lang="es-ES" sz="1600" smtClean="0">
                <a:solidFill>
                  <a:schemeClr val="tx2">
                    <a:lumMod val="60000"/>
                    <a:lumOff val="40000"/>
                  </a:schemeClr>
                </a:solidFill>
                <a:ea typeface="+mn-ea"/>
                <a:cs typeface="+mn-cs"/>
              </a:rPr>
            </a:br>
            <a:r>
              <a:rPr lang="es-ES" sz="1600" smtClean="0">
                <a:solidFill>
                  <a:schemeClr val="tx2">
                    <a:lumMod val="60000"/>
                    <a:lumOff val="40000"/>
                  </a:schemeClr>
                </a:solidFill>
                <a:ea typeface="+mn-ea"/>
                <a:cs typeface="+mn-cs"/>
              </a:rPr>
              <a:t>Está en el sol</a:t>
            </a:r>
            <a:br>
              <a:rPr lang="es-ES" sz="1600" smtClean="0">
                <a:solidFill>
                  <a:schemeClr val="tx2">
                    <a:lumMod val="60000"/>
                    <a:lumOff val="40000"/>
                  </a:schemeClr>
                </a:solidFill>
                <a:ea typeface="+mn-ea"/>
                <a:cs typeface="+mn-cs"/>
              </a:rPr>
            </a:br>
            <a:r>
              <a:rPr lang="es-ES" sz="1600" smtClean="0">
                <a:solidFill>
                  <a:schemeClr val="tx2">
                    <a:lumMod val="60000"/>
                    <a:lumOff val="40000"/>
                  </a:schemeClr>
                </a:solidFill>
                <a:ea typeface="+mn-ea"/>
                <a:cs typeface="+mn-cs"/>
              </a:rPr>
              <a:t>Acaricia tu cara con calor</a:t>
            </a:r>
            <a:br>
              <a:rPr lang="es-ES" sz="1600" smtClean="0">
                <a:solidFill>
                  <a:schemeClr val="tx2">
                    <a:lumMod val="60000"/>
                    <a:lumOff val="40000"/>
                  </a:schemeClr>
                </a:solidFill>
                <a:ea typeface="+mn-ea"/>
                <a:cs typeface="+mn-cs"/>
              </a:rPr>
            </a:br>
            <a:r>
              <a:rPr lang="es-ES" sz="1600" smtClean="0">
                <a:solidFill>
                  <a:schemeClr val="tx2">
                    <a:lumMod val="60000"/>
                    <a:lumOff val="40000"/>
                  </a:schemeClr>
                </a:solidFill>
                <a:ea typeface="+mn-ea"/>
                <a:cs typeface="+mn-cs"/>
              </a:rPr>
              <a:t>Mi tiempo pertenece solo a ti</a:t>
            </a:r>
            <a:br>
              <a:rPr lang="es-ES" sz="1600" smtClean="0">
                <a:solidFill>
                  <a:schemeClr val="tx2">
                    <a:lumMod val="60000"/>
                    <a:lumOff val="40000"/>
                  </a:schemeClr>
                </a:solidFill>
                <a:ea typeface="+mn-ea"/>
                <a:cs typeface="+mn-cs"/>
              </a:rPr>
            </a:br>
            <a:r>
              <a:rPr lang="es-ES" sz="1600" smtClean="0">
                <a:solidFill>
                  <a:schemeClr val="tx2">
                    <a:lumMod val="60000"/>
                    <a:lumOff val="40000"/>
                  </a:schemeClr>
                </a:solidFill>
                <a:ea typeface="+mn-ea"/>
                <a:cs typeface="+mn-cs"/>
              </a:rPr>
              <a:t/>
            </a:r>
            <a:br>
              <a:rPr lang="es-ES" sz="1600" smtClean="0">
                <a:solidFill>
                  <a:schemeClr val="tx2">
                    <a:lumMod val="60000"/>
                    <a:lumOff val="40000"/>
                  </a:schemeClr>
                </a:solidFill>
                <a:ea typeface="+mn-ea"/>
                <a:cs typeface="+mn-cs"/>
              </a:rPr>
            </a:br>
            <a:r>
              <a:rPr lang="es-ES" sz="1600" smtClean="0">
                <a:solidFill>
                  <a:schemeClr val="tx2">
                    <a:lumMod val="60000"/>
                    <a:lumOff val="40000"/>
                  </a:schemeClr>
                </a:solidFill>
                <a:ea typeface="+mn-ea"/>
                <a:cs typeface="+mn-cs"/>
              </a:rPr>
              <a:t>Sé que tienes que llorar</a:t>
            </a:r>
            <a:br>
              <a:rPr lang="es-ES" sz="1600" smtClean="0">
                <a:solidFill>
                  <a:schemeClr val="tx2">
                    <a:lumMod val="60000"/>
                    <a:lumOff val="40000"/>
                  </a:schemeClr>
                </a:solidFill>
                <a:ea typeface="+mn-ea"/>
                <a:cs typeface="+mn-cs"/>
              </a:rPr>
            </a:br>
            <a:r>
              <a:rPr lang="es-ES" sz="1600" smtClean="0">
                <a:solidFill>
                  <a:schemeClr val="tx2">
                    <a:lumMod val="60000"/>
                    <a:lumOff val="40000"/>
                  </a:schemeClr>
                </a:solidFill>
                <a:ea typeface="+mn-ea"/>
                <a:cs typeface="+mn-cs"/>
              </a:rPr>
              <a:t>Que tienes que llorar</a:t>
            </a:r>
            <a:br>
              <a:rPr lang="es-ES" sz="1600" smtClean="0">
                <a:solidFill>
                  <a:schemeClr val="tx2">
                    <a:lumMod val="60000"/>
                    <a:lumOff val="40000"/>
                  </a:schemeClr>
                </a:solidFill>
                <a:ea typeface="+mn-ea"/>
                <a:cs typeface="+mn-cs"/>
              </a:rPr>
            </a:br>
            <a:r>
              <a:rPr lang="es-ES" sz="1600" smtClean="0">
                <a:solidFill>
                  <a:schemeClr val="tx2">
                    <a:lumMod val="60000"/>
                    <a:lumOff val="40000"/>
                  </a:schemeClr>
                </a:solidFill>
                <a:ea typeface="+mn-ea"/>
                <a:cs typeface="+mn-cs"/>
              </a:rPr>
              <a:t>Para poder crecer</a:t>
            </a:r>
          </a:p>
          <a:p>
            <a:pPr marL="274320" indent="-274320" fontAlgn="auto">
              <a:spcAft>
                <a:spcPts val="0"/>
              </a:spcAft>
              <a:buFont typeface="Wingdings 2"/>
              <a:buChar char=""/>
              <a:defRPr/>
            </a:pPr>
            <a:r>
              <a:rPr lang="en-US" sz="1600" smtClean="0">
                <a:solidFill>
                  <a:schemeClr val="tx2">
                    <a:lumMod val="60000"/>
                    <a:lumOff val="40000"/>
                  </a:schemeClr>
                </a:solidFill>
                <a:ea typeface="+mn-ea"/>
                <a:cs typeface="+mn-cs"/>
              </a:rPr>
              <a:t>What do these lyrics mean?</a:t>
            </a:r>
          </a:p>
          <a:p>
            <a:pPr marL="274320" indent="-274320" fontAlgn="auto">
              <a:spcAft>
                <a:spcPts val="0"/>
              </a:spcAft>
              <a:buFont typeface="Wingdings 2"/>
              <a:buChar char=""/>
              <a:defRPr/>
            </a:pPr>
            <a:r>
              <a:rPr lang="en-US" sz="1600" smtClean="0">
                <a:solidFill>
                  <a:schemeClr val="tx2">
                    <a:lumMod val="60000"/>
                    <a:lumOff val="40000"/>
                  </a:schemeClr>
                </a:solidFill>
                <a:ea typeface="+mn-ea"/>
                <a:cs typeface="+mn-cs"/>
              </a:rPr>
              <a:t>“el día que Llegastes” ?</a:t>
            </a:r>
          </a:p>
          <a:p>
            <a:pPr marL="274320" indent="-274320" fontAlgn="auto">
              <a:spcAft>
                <a:spcPts val="0"/>
              </a:spcAft>
              <a:buFont typeface="Wingdings 2"/>
              <a:buChar char=""/>
              <a:defRPr/>
            </a:pPr>
            <a:r>
              <a:rPr lang="en-US" sz="1600" smtClean="0">
                <a:solidFill>
                  <a:schemeClr val="tx2">
                    <a:lumMod val="60000"/>
                    <a:lumOff val="40000"/>
                  </a:schemeClr>
                </a:solidFill>
                <a:ea typeface="+mn-ea"/>
                <a:cs typeface="+mn-cs"/>
              </a:rPr>
              <a:t>“Mi vida cambio a ser feliz”?</a:t>
            </a:r>
          </a:p>
          <a:p>
            <a:pPr marL="274320" indent="-274320" fontAlgn="auto">
              <a:spcAft>
                <a:spcPts val="0"/>
              </a:spcAft>
              <a:buFont typeface="Wingdings 2"/>
              <a:buChar char=""/>
              <a:defRPr/>
            </a:pPr>
            <a:r>
              <a:rPr lang="en-US" sz="1600" smtClean="0">
                <a:solidFill>
                  <a:schemeClr val="tx2">
                    <a:lumMod val="60000"/>
                    <a:lumOff val="40000"/>
                  </a:schemeClr>
                </a:solidFill>
                <a:ea typeface="+mn-ea"/>
                <a:cs typeface="+mn-cs"/>
              </a:rPr>
              <a:t>“agradezco”?</a:t>
            </a:r>
          </a:p>
          <a:p>
            <a:pPr marL="274320" indent="-274320" fontAlgn="auto">
              <a:spcAft>
                <a:spcPts val="0"/>
              </a:spcAft>
              <a:buFont typeface="Wingdings 2"/>
              <a:buChar char=""/>
              <a:defRPr/>
            </a:pPr>
            <a:r>
              <a:rPr lang="en-US" sz="1600" smtClean="0">
                <a:solidFill>
                  <a:schemeClr val="tx2">
                    <a:lumMod val="60000"/>
                    <a:lumOff val="40000"/>
                  </a:schemeClr>
                </a:solidFill>
                <a:ea typeface="+mn-ea"/>
                <a:cs typeface="+mn-cs"/>
              </a:rPr>
              <a:t>“acaricia”?</a:t>
            </a:r>
          </a:p>
          <a:p>
            <a:pPr marL="274320" indent="-274320" fontAlgn="auto">
              <a:spcAft>
                <a:spcPts val="0"/>
              </a:spcAft>
              <a:buFont typeface="Wingdings 2"/>
              <a:buChar char=""/>
              <a:defRPr/>
            </a:pPr>
            <a:endParaRPr lang="es-ES" sz="1600" smtClean="0">
              <a:ea typeface="+mn-ea"/>
              <a:cs typeface="+mn-cs"/>
            </a:endParaRPr>
          </a:p>
          <a:p>
            <a:pPr marL="274320" indent="-274320" fontAlgn="auto">
              <a:spcAft>
                <a:spcPts val="0"/>
              </a:spcAft>
              <a:buFont typeface="Wingdings 2"/>
              <a:buChar char=""/>
              <a:defRPr/>
            </a:pPr>
            <a:endParaRPr lang="en-US" sz="1600">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fontAlgn="auto">
              <a:spcAft>
                <a:spcPts val="0"/>
              </a:spcAft>
              <a:defRPr/>
            </a:pPr>
            <a:r>
              <a:rPr lang="en-US" smtClean="0">
                <a:ea typeface="+mj-ea"/>
                <a:cs typeface="+mj-cs"/>
              </a:rPr>
              <a:t>Spanish Translation cont…</a:t>
            </a:r>
            <a:endParaRPr lang="en-US">
              <a:ea typeface="+mj-ea"/>
              <a:cs typeface="+mj-cs"/>
            </a:endParaRPr>
          </a:p>
        </p:txBody>
      </p:sp>
      <p:sp>
        <p:nvSpPr>
          <p:cNvPr id="3" name="Content Placeholder 2"/>
          <p:cNvSpPr>
            <a:spLocks noGrp="1"/>
          </p:cNvSpPr>
          <p:nvPr>
            <p:ph idx="1"/>
          </p:nvPr>
        </p:nvSpPr>
        <p:spPr/>
        <p:txBody>
          <a:bodyPr>
            <a:normAutofit/>
          </a:bodyPr>
          <a:lstStyle/>
          <a:p>
            <a:pPr marL="274320" indent="-274320" fontAlgn="auto">
              <a:spcAft>
                <a:spcPts val="0"/>
              </a:spcAft>
              <a:buFont typeface="Wingdings 2"/>
              <a:buChar char=""/>
              <a:defRPr/>
            </a:pPr>
            <a:r>
              <a:rPr lang="en-US" smtClean="0">
                <a:solidFill>
                  <a:schemeClr val="tx2">
                    <a:lumMod val="60000"/>
                    <a:lumOff val="40000"/>
                  </a:schemeClr>
                </a:solidFill>
                <a:latin typeface="Broadway" pitchFamily="82" charset="0"/>
                <a:ea typeface="+mn-ea"/>
                <a:cs typeface="+mn-cs"/>
              </a:rPr>
              <a:t>My son, the day you were here.</a:t>
            </a:r>
          </a:p>
          <a:p>
            <a:pPr marL="274320" indent="-274320" fontAlgn="auto">
              <a:spcAft>
                <a:spcPts val="0"/>
              </a:spcAft>
              <a:buFont typeface="Wingdings 2"/>
              <a:buChar char=""/>
              <a:defRPr/>
            </a:pPr>
            <a:r>
              <a:rPr lang="en-US" smtClean="0">
                <a:solidFill>
                  <a:schemeClr val="tx2">
                    <a:lumMod val="60000"/>
                    <a:lumOff val="40000"/>
                  </a:schemeClr>
                </a:solidFill>
                <a:latin typeface="Broadway" pitchFamily="82" charset="0"/>
                <a:ea typeface="+mn-ea"/>
                <a:cs typeface="+mn-cs"/>
              </a:rPr>
              <a:t>Your hands are small and innocent</a:t>
            </a:r>
          </a:p>
          <a:p>
            <a:pPr marL="274320" indent="-274320" fontAlgn="auto">
              <a:spcAft>
                <a:spcPts val="0"/>
              </a:spcAft>
              <a:buFont typeface="Wingdings 2"/>
              <a:buChar char=""/>
              <a:defRPr/>
            </a:pPr>
            <a:r>
              <a:rPr lang="en-US" smtClean="0">
                <a:solidFill>
                  <a:schemeClr val="tx2">
                    <a:lumMod val="60000"/>
                    <a:lumOff val="40000"/>
                  </a:schemeClr>
                </a:solidFill>
                <a:latin typeface="Broadway" pitchFamily="82" charset="0"/>
                <a:ea typeface="+mn-ea"/>
                <a:cs typeface="+mn-cs"/>
              </a:rPr>
              <a:t>In the sun</a:t>
            </a:r>
          </a:p>
          <a:p>
            <a:pPr marL="274320" indent="-274320" fontAlgn="auto">
              <a:spcAft>
                <a:spcPts val="0"/>
              </a:spcAft>
              <a:buFont typeface="Wingdings 2"/>
              <a:buChar char=""/>
              <a:defRPr/>
            </a:pPr>
            <a:r>
              <a:rPr lang="en-US" smtClean="0">
                <a:solidFill>
                  <a:schemeClr val="tx2">
                    <a:lumMod val="60000"/>
                    <a:lumOff val="40000"/>
                  </a:schemeClr>
                </a:solidFill>
                <a:latin typeface="Broadway" pitchFamily="82" charset="0"/>
                <a:ea typeface="+mn-ea"/>
                <a:cs typeface="+mn-cs"/>
              </a:rPr>
              <a:t>What do you have</a:t>
            </a:r>
            <a:endParaRPr lang="en-US">
              <a:solidFill>
                <a:schemeClr val="tx2">
                  <a:lumMod val="60000"/>
                  <a:lumOff val="40000"/>
                </a:schemeClr>
              </a:solidFill>
              <a:latin typeface="Broadway" pitchFamily="82" charset="0"/>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71500"/>
            <a:ext cx="8229600" cy="1143000"/>
          </a:xfrm>
        </p:spPr>
        <p:txBody>
          <a:bodyPr/>
          <a:lstStyle/>
          <a:p>
            <a:pPr fontAlgn="auto">
              <a:spcAft>
                <a:spcPts val="0"/>
              </a:spcAft>
              <a:defRPr/>
            </a:pPr>
            <a:r>
              <a:rPr lang="en-US" smtClean="0">
                <a:ea typeface="+mj-ea"/>
                <a:cs typeface="+mj-cs"/>
              </a:rPr>
              <a:t>Cancion en Ingles</a:t>
            </a:r>
            <a:endParaRPr lang="en-US">
              <a:ea typeface="+mj-ea"/>
              <a:cs typeface="+mj-cs"/>
            </a:endParaRPr>
          </a:p>
        </p:txBody>
      </p:sp>
      <p:sp>
        <p:nvSpPr>
          <p:cNvPr id="3" name="Content Placeholder 2"/>
          <p:cNvSpPr>
            <a:spLocks noGrp="1"/>
          </p:cNvSpPr>
          <p:nvPr>
            <p:ph idx="1"/>
          </p:nvPr>
        </p:nvSpPr>
        <p:spPr>
          <a:xfrm>
            <a:off x="0" y="457200"/>
            <a:ext cx="8077200" cy="6400800"/>
          </a:xfrm>
        </p:spPr>
        <p:txBody>
          <a:bodyPr>
            <a:noAutofit/>
          </a:bodyPr>
          <a:lstStyle/>
          <a:p>
            <a:pPr marL="1005840" lvl="3" fontAlgn="auto">
              <a:spcAft>
                <a:spcPts val="0"/>
              </a:spcAft>
              <a:buClr>
                <a:schemeClr val="accent4"/>
              </a:buClr>
              <a:buFont typeface="Wingdings 2"/>
              <a:buNone/>
              <a:defRPr/>
            </a:pPr>
            <a:r>
              <a:rPr lang="en-US" sz="900" smtClean="0">
                <a:solidFill>
                  <a:schemeClr val="tx2">
                    <a:lumMod val="60000"/>
                    <a:lumOff val="40000"/>
                  </a:schemeClr>
                </a:solidFill>
                <a:latin typeface="Eras Demi ITC" pitchFamily="34" charset="0"/>
                <a:ea typeface="+mn-ea"/>
              </a:rPr>
              <a:t>        I'm in trouble I'm an addict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I'm addicted to this girl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She's got my heart tied in a knot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And my stomach in a whirl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But even worse I cant stop calling her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She's all I want and more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I mean damn,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What's not to adore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I've been playing to much guitar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I...I've been listening to jazz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I called so many times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I swear shes going mad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And that cellular-er will be the death of usI swear, I swear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And oh oh oh oh oh oh oh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Oooh oooh oooh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I,m running my mouth just like I got her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But I surely don't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Because shes so-o-o-o-o-o-o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Rock and roll!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And out of my league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Is she out of my league?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Lets hope...not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I'm in trouble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I'm so cliché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See that word just wares me out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Makes me feel like just another boy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To laugh and joke about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But even worse I cant stop calling her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I love to hear that voice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And honestly, I'm left with no choice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I've been playing to much guitar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I...I've been listening to jazz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I called so many times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I swear she's going mad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And that cellular-er will be the death of us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I swear, I swear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And oh oh oh oh oh oh oh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Oooh oooh oooh I'm running my mouth just like I got her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But I surely don't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Because shes so-o-o-o-o-o-o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Rock and roll!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And out of my league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Is she out of my league?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Lets hope not And oh oh oh oh oh oh oh </a:t>
            </a:r>
            <a:br>
              <a:rPr lang="en-US" sz="900" smtClean="0">
                <a:solidFill>
                  <a:schemeClr val="tx2">
                    <a:lumMod val="60000"/>
                    <a:lumOff val="40000"/>
                  </a:schemeClr>
                </a:solidFill>
                <a:latin typeface="Eras Demi ITC" pitchFamily="34" charset="0"/>
                <a:ea typeface="+mn-ea"/>
              </a:rPr>
            </a:br>
            <a:r>
              <a:rPr lang="en-US" sz="900" smtClean="0">
                <a:solidFill>
                  <a:schemeClr val="tx2">
                    <a:lumMod val="60000"/>
                    <a:lumOff val="40000"/>
                  </a:schemeClr>
                </a:solidFill>
                <a:latin typeface="Eras Demi ITC" pitchFamily="34" charset="0"/>
                <a:ea typeface="+mn-ea"/>
              </a:rPr>
              <a:t>Oooh oooh oooh ooh ooh oooh oh</a:t>
            </a:r>
            <a:r>
              <a:rPr lang="en-US" sz="1000" smtClean="0">
                <a:solidFill>
                  <a:schemeClr val="tx2">
                    <a:lumMod val="60000"/>
                    <a:lumOff val="40000"/>
                  </a:schemeClr>
                </a:solidFill>
                <a:latin typeface="Ravie" pitchFamily="82" charset="0"/>
                <a:ea typeface="+mn-ea"/>
              </a:rPr>
              <a:t/>
            </a:r>
            <a:br>
              <a:rPr lang="en-US" sz="1000" smtClean="0">
                <a:solidFill>
                  <a:schemeClr val="tx2">
                    <a:lumMod val="60000"/>
                    <a:lumOff val="40000"/>
                  </a:schemeClr>
                </a:solidFill>
                <a:latin typeface="Ravie" pitchFamily="82" charset="0"/>
                <a:ea typeface="+mn-ea"/>
              </a:rPr>
            </a:br>
            <a:endParaRPr lang="en-US" sz="1000" smtClean="0">
              <a:solidFill>
                <a:schemeClr val="tx1">
                  <a:tint val="85000"/>
                </a:schemeClr>
              </a:solidFill>
              <a:ea typeface="+mn-ea"/>
            </a:endParaRPr>
          </a:p>
        </p:txBody>
      </p:sp>
      <p:pic>
        <p:nvPicPr>
          <p:cNvPr id="18435" name="Picture 2" descr="http://t1.gstatic.com/images?q=tbn:55UxzNexhtGGOM%3Ahttp://userserve-ak.last.fm/serve/_/8691313/nevershoutnever.jpg">
            <a:hlinkClick r:id="rId2"/>
          </p:cNvPr>
          <p:cNvPicPr>
            <a:picLocks noChangeAspect="1" noChangeArrowheads="1"/>
          </p:cNvPicPr>
          <p:nvPr/>
        </p:nvPicPr>
        <p:blipFill>
          <a:blip r:embed="rId3"/>
          <a:srcRect/>
          <a:stretch>
            <a:fillRect/>
          </a:stretch>
        </p:blipFill>
        <p:spPr bwMode="auto">
          <a:xfrm>
            <a:off x="5105400" y="762000"/>
            <a:ext cx="2286000" cy="3429000"/>
          </a:xfrm>
          <a:prstGeom prst="rect">
            <a:avLst/>
          </a:prstGeom>
          <a:noFill/>
          <a:ln w="9525">
            <a:noFill/>
            <a:miter lim="800000"/>
            <a:headEnd/>
            <a:tailEnd/>
          </a:ln>
        </p:spPr>
      </p:pic>
      <p:sp>
        <p:nvSpPr>
          <p:cNvPr id="5" name="TextBox 4"/>
          <p:cNvSpPr txBox="1"/>
          <p:nvPr/>
        </p:nvSpPr>
        <p:spPr>
          <a:xfrm>
            <a:off x="4572000" y="4953000"/>
            <a:ext cx="2895600" cy="1465263"/>
          </a:xfrm>
          <a:prstGeom prst="rect">
            <a:avLst/>
          </a:prstGeom>
          <a:noFill/>
        </p:spPr>
        <p:txBody>
          <a:bodyPr>
            <a:spAutoFit/>
          </a:bodyPr>
          <a:lstStyle/>
          <a:p>
            <a:pPr fontAlgn="auto">
              <a:spcBef>
                <a:spcPts val="0"/>
              </a:spcBef>
              <a:spcAft>
                <a:spcPts val="0"/>
              </a:spcAft>
              <a:defRPr/>
            </a:pPr>
            <a:r>
              <a:rPr lang="en-US">
                <a:solidFill>
                  <a:schemeClr val="tx2">
                    <a:lumMod val="60000"/>
                    <a:lumOff val="40000"/>
                  </a:schemeClr>
                </a:solidFill>
                <a:latin typeface="Albertus Medium" pitchFamily="34" charset="0"/>
                <a:ea typeface="+mn-ea"/>
                <a:cs typeface="+mn-cs"/>
              </a:rPr>
              <a:t>Christopher Drew Ingel, The lead singer of Nevershoutnever.</a:t>
            </a:r>
          </a:p>
          <a:p>
            <a:pPr fontAlgn="auto">
              <a:spcBef>
                <a:spcPts val="0"/>
              </a:spcBef>
              <a:spcAft>
                <a:spcPts val="0"/>
              </a:spcAft>
              <a:defRPr/>
            </a:pPr>
            <a:r>
              <a:rPr lang="en-US">
                <a:solidFill>
                  <a:schemeClr val="tx2">
                    <a:lumMod val="60000"/>
                    <a:lumOff val="40000"/>
                  </a:schemeClr>
                </a:solidFill>
                <a:latin typeface="Albertus Medium" pitchFamily="34" charset="0"/>
                <a:ea typeface="+mn-ea"/>
                <a:cs typeface="+mn-cs"/>
              </a:rPr>
              <a:t>El cancion es “trouble” by Nevershoutnever</a:t>
            </a:r>
            <a:endParaRPr lang="en-US">
              <a:solidFill>
                <a:schemeClr val="tx2">
                  <a:lumMod val="60000"/>
                  <a:lumOff val="40000"/>
                </a:schemeClr>
              </a:solidFill>
              <a:latin typeface="Albertus Medium" pitchFamily="34" charset="0"/>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fontAlgn="auto">
              <a:spcAft>
                <a:spcPts val="0"/>
              </a:spcAft>
              <a:defRPr/>
            </a:pPr>
            <a:r>
              <a:rPr lang="en-US" smtClean="0">
                <a:ea typeface="+mj-ea"/>
                <a:cs typeface="+mj-cs"/>
              </a:rPr>
              <a:t>English song</a:t>
            </a:r>
            <a:endParaRPr lang="en-US">
              <a:ea typeface="+mj-ea"/>
              <a:cs typeface="+mj-cs"/>
            </a:endParaRPr>
          </a:p>
        </p:txBody>
      </p:sp>
      <p:sp>
        <p:nvSpPr>
          <p:cNvPr id="3" name="Content Placeholder 2"/>
          <p:cNvSpPr>
            <a:spLocks noGrp="1"/>
          </p:cNvSpPr>
          <p:nvPr>
            <p:ph idx="1"/>
          </p:nvPr>
        </p:nvSpPr>
        <p:spPr/>
        <p:txBody>
          <a:bodyPr>
            <a:normAutofit/>
          </a:bodyPr>
          <a:lstStyle/>
          <a:p>
            <a:r>
              <a:rPr lang="en-US" smtClean="0">
                <a:solidFill>
                  <a:srgbClr val="D488C5"/>
                </a:solidFill>
                <a:latin typeface="Bauhaus 93" charset="0"/>
              </a:rPr>
              <a:t>I listen to all types of music, however I mostly enjoy Rock and hiphop. The songs lyrics are very deep and emotional and it symbolizes good character. The types of people who would usually listen to something like this are people who perfer rock music. It’s catchy beats and playful melodies are extremely intriguing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Opulent</Template>
  <TotalTime>1272</TotalTime>
  <Words>641</Words>
  <Application>Microsoft Office PowerPoint</Application>
  <PresentationFormat>On-screen Show (4:3)</PresentationFormat>
  <Paragraphs>26</Paragraphs>
  <Slides>7</Slides>
  <Notes>0</Notes>
  <HiddenSlides>0</HiddenSlides>
  <MMClips>0</MMClips>
  <ScaleCrop>false</ScaleCrop>
  <HeadingPairs>
    <vt:vector size="6" baseType="variant">
      <vt:variant>
        <vt:lpstr>Fonts Used</vt:lpstr>
      </vt:variant>
      <vt:variant>
        <vt:i4>13</vt:i4>
      </vt:variant>
      <vt:variant>
        <vt:lpstr>Design Template</vt:lpstr>
      </vt:variant>
      <vt:variant>
        <vt:i4>1</vt:i4>
      </vt:variant>
      <vt:variant>
        <vt:lpstr>Slide Titles</vt:lpstr>
      </vt:variant>
      <vt:variant>
        <vt:i4>7</vt:i4>
      </vt:variant>
    </vt:vector>
  </HeadingPairs>
  <TitlesOfParts>
    <vt:vector size="21" baseType="lpstr">
      <vt:lpstr>Trebuchet MS</vt:lpstr>
      <vt:lpstr>ＭＳ Ｐゴシック</vt:lpstr>
      <vt:lpstr>Arial</vt:lpstr>
      <vt:lpstr>Wingdings 2</vt:lpstr>
      <vt:lpstr>Wingdings</vt:lpstr>
      <vt:lpstr>Calibri</vt:lpstr>
      <vt:lpstr>Harlow Solid Italic</vt:lpstr>
      <vt:lpstr>Courier New</vt:lpstr>
      <vt:lpstr>Broadway</vt:lpstr>
      <vt:lpstr>Eras Demi ITC</vt:lpstr>
      <vt:lpstr>Ravie</vt:lpstr>
      <vt:lpstr>Albertus Medium</vt:lpstr>
      <vt:lpstr>Bauhaus 93</vt:lpstr>
      <vt:lpstr>Opulent</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Ramapo Central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Gabriella </dc:title>
  <dc:creator>template</dc:creator>
  <cp:lastModifiedBy>anne metaxas</cp:lastModifiedBy>
  <cp:revision>135</cp:revision>
  <dcterms:created xsi:type="dcterms:W3CDTF">2010-01-07T16:49:16Z</dcterms:created>
  <dcterms:modified xsi:type="dcterms:W3CDTF">2010-01-18T14:44:39Z</dcterms:modified>
</cp:coreProperties>
</file>