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6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5" d="100"/>
          <a:sy n="95" d="100"/>
        </p:scale>
        <p:origin x="-7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sz="1800"/>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18FB68A3-3CD4-4C10-A345-92225DED3266}" type="datetimeFigureOut">
              <a:rPr lang="en-US"/>
              <a:pPr>
                <a:defRPr/>
              </a:pPr>
              <a:t>1/18/10</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7C67FEEE-7AEC-4081-842E-831435329663}"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B4198965-8B4E-4DDC-AFEC-6295D49E5B26}" type="datetimeFigureOut">
              <a:rPr lang="en-US"/>
              <a:pPr>
                <a:defRPr/>
              </a:pPr>
              <a:t>1/18/10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5BF3BA97-297E-4BEC-9D5F-794EB1FBA2E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B63910FA-6E52-4FFF-B85A-32FB7DB4E7BA}" type="datetimeFigureOut">
              <a:rPr lang="en-US"/>
              <a:pPr>
                <a:defRPr/>
              </a:pPr>
              <a:t>1/18/10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7E386A4-2790-42DD-9608-E185C566667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A36DDF11-4727-4033-BC76-80A4C55FBD02}" type="datetimeFigureOut">
              <a:rPr lang="en-US"/>
              <a:pPr>
                <a:defRPr/>
              </a:pPr>
              <a:t>1/18/10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BDAFD96-A838-4820-A1D1-A6E51154783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ACA604-6229-4BB0-9D0F-FFC7C0EB5EFA}" type="datetimeFigureOut">
              <a:rPr lang="en-US"/>
              <a:pPr>
                <a:defRPr/>
              </a:pPr>
              <a:t>1/18/10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5DA0E8F-2988-433B-B2F8-54086BAD9B8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C28F4B0C-7622-4EA9-BC93-C754D0E1EC6E}" type="datetimeFigureOut">
              <a:rPr lang="en-US"/>
              <a:pPr>
                <a:defRPr/>
              </a:pPr>
              <a:t>1/18/10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E4ACCF3B-4686-4E23-9A77-B8AE63628DF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312C5F6E-8A70-4248-9F18-68ADB2AAEAF6}"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90FADABB-63AB-48EC-8DC4-E80D8F015A4A}" type="datetimeFigureOut">
              <a:rPr lang="en-US"/>
              <a:pPr>
                <a:defRPr/>
              </a:pPr>
              <a:t>1/18/10</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4AE1F73A-14EF-4678-BCBB-CAEDDE33B567}" type="datetimeFigureOut">
              <a:rPr lang="en-US"/>
              <a:pPr>
                <a:defRPr/>
              </a:pPr>
              <a:t>1/18/10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C57EA928-E5AB-4AFC-8AD0-DFB656BA6B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F664CBCD-E1EA-427E-9A67-2DA179A89BA6}" type="datetimeFigureOut">
              <a:rPr lang="en-US"/>
              <a:pPr>
                <a:defRPr/>
              </a:pPr>
              <a:t>1/18/10</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DEF1AF00-873B-4105-B566-322EBFFC8A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fld id="{153A390A-4B41-4FE2-9583-CDD4FFD73A22}" type="datetimeFigureOut">
              <a:rPr lang="en-US"/>
              <a:pPr>
                <a:defRPr/>
              </a:pPr>
              <a:t>1/18/10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F916BD9A-1381-4C3A-B6DA-1C73A186216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fld id="{36415A2F-5633-4CEA-8DF4-5A0FAF0BF889}" type="datetimeFigureOut">
              <a:rPr lang="en-US"/>
              <a:pPr>
                <a:defRPr/>
              </a:pPr>
              <a:t>1/18/10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39644484-D93C-4E9C-882A-6395875E546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cs typeface="+mn-cs"/>
              </a:defRPr>
            </a:lvl1pPr>
          </a:lstStyle>
          <a:p>
            <a:pPr>
              <a:defRPr/>
            </a:pPr>
            <a:fld id="{718BA6F1-38D5-4C75-9346-BF720DC39447}" type="datetimeFigureOut">
              <a:rPr lang="en-US"/>
              <a:pPr>
                <a:defRPr/>
              </a:pPr>
              <a:t>1/18/10</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ea typeface="+mn-ea"/>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ea typeface="+mn-ea"/>
                <a:cs typeface="+mn-cs"/>
              </a:defRPr>
            </a:lvl1pPr>
          </a:lstStyle>
          <a:p>
            <a:pPr>
              <a:defRPr/>
            </a:pPr>
            <a:fld id="{938FA1EE-9338-4837-BE93-F930FFE12517}"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80" r:id="rId1"/>
    <p:sldLayoutId id="2147483779" r:id="rId2"/>
    <p:sldLayoutId id="2147483781" r:id="rId3"/>
    <p:sldLayoutId id="2147483778" r:id="rId4"/>
    <p:sldLayoutId id="2147483782" r:id="rId5"/>
    <p:sldLayoutId id="2147483777" r:id="rId6"/>
    <p:sldLayoutId id="2147483776" r:id="rId7"/>
    <p:sldLayoutId id="2147483775" r:id="rId8"/>
    <p:sldLayoutId id="2147483774" r:id="rId9"/>
    <p:sldLayoutId id="2147483773" r:id="rId10"/>
    <p:sldLayoutId id="2147483772"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ＭＳ Ｐゴシック" charset="-128"/>
          <a:cs typeface="ＭＳ Ｐゴシック" charset="-128"/>
        </a:defRPr>
      </a:lvl1pPr>
      <a:lvl2pPr algn="l" rtl="0" eaLnBrk="0" fontAlgn="base" hangingPunct="0">
        <a:spcBef>
          <a:spcPct val="0"/>
        </a:spcBef>
        <a:spcAft>
          <a:spcPct val="0"/>
        </a:spcAft>
        <a:defRPr sz="4200">
          <a:solidFill>
            <a:srgbClr val="F9F9F9"/>
          </a:solidFill>
          <a:latin typeface="Constantia" charset="0"/>
          <a:ea typeface="ＭＳ Ｐゴシック" charset="-128"/>
          <a:cs typeface="ＭＳ Ｐゴシック" charset="-128"/>
        </a:defRPr>
      </a:lvl2pPr>
      <a:lvl3pPr algn="l" rtl="0" eaLnBrk="0" fontAlgn="base" hangingPunct="0">
        <a:spcBef>
          <a:spcPct val="0"/>
        </a:spcBef>
        <a:spcAft>
          <a:spcPct val="0"/>
        </a:spcAft>
        <a:defRPr sz="4200">
          <a:solidFill>
            <a:srgbClr val="F9F9F9"/>
          </a:solidFill>
          <a:latin typeface="Constantia" charset="0"/>
          <a:ea typeface="ＭＳ Ｐゴシック" charset="-128"/>
          <a:cs typeface="ＭＳ Ｐゴシック" charset="-128"/>
        </a:defRPr>
      </a:lvl3pPr>
      <a:lvl4pPr algn="l" rtl="0" eaLnBrk="0" fontAlgn="base" hangingPunct="0">
        <a:spcBef>
          <a:spcPct val="0"/>
        </a:spcBef>
        <a:spcAft>
          <a:spcPct val="0"/>
        </a:spcAft>
        <a:defRPr sz="4200">
          <a:solidFill>
            <a:srgbClr val="F9F9F9"/>
          </a:solidFill>
          <a:latin typeface="Constantia" charset="0"/>
          <a:ea typeface="ＭＳ Ｐゴシック" charset="-128"/>
          <a:cs typeface="ＭＳ Ｐゴシック" charset="-128"/>
        </a:defRPr>
      </a:lvl4pPr>
      <a:lvl5pPr algn="l" rtl="0" eaLnBrk="0" fontAlgn="base" hangingPunct="0">
        <a:spcBef>
          <a:spcPct val="0"/>
        </a:spcBef>
        <a:spcAft>
          <a:spcPct val="0"/>
        </a:spcAft>
        <a:defRPr sz="4200">
          <a:solidFill>
            <a:srgbClr val="F9F9F9"/>
          </a:solidFill>
          <a:latin typeface="Constantia" charset="0"/>
          <a:ea typeface="ＭＳ Ｐゴシック" charset="-128"/>
          <a:cs typeface="ＭＳ Ｐゴシック" charset="-128"/>
        </a:defRPr>
      </a:lvl5pPr>
      <a:lvl6pPr marL="457200" algn="l" rtl="0" fontAlgn="base">
        <a:spcBef>
          <a:spcPct val="0"/>
        </a:spcBef>
        <a:spcAft>
          <a:spcPct val="0"/>
        </a:spcAft>
        <a:defRPr sz="4200">
          <a:solidFill>
            <a:srgbClr val="F9F9F9"/>
          </a:solidFill>
          <a:latin typeface="Constantia" charset="0"/>
          <a:ea typeface="ＭＳ Ｐゴシック" charset="-128"/>
          <a:cs typeface="ＭＳ Ｐゴシック" charset="-128"/>
        </a:defRPr>
      </a:lvl6pPr>
      <a:lvl7pPr marL="914400" algn="l" rtl="0" fontAlgn="base">
        <a:spcBef>
          <a:spcPct val="0"/>
        </a:spcBef>
        <a:spcAft>
          <a:spcPct val="0"/>
        </a:spcAft>
        <a:defRPr sz="4200">
          <a:solidFill>
            <a:srgbClr val="F9F9F9"/>
          </a:solidFill>
          <a:latin typeface="Constantia" charset="0"/>
          <a:ea typeface="ＭＳ Ｐゴシック" charset="-128"/>
          <a:cs typeface="ＭＳ Ｐゴシック" charset="-128"/>
        </a:defRPr>
      </a:lvl7pPr>
      <a:lvl8pPr marL="1371600" algn="l" rtl="0" fontAlgn="base">
        <a:spcBef>
          <a:spcPct val="0"/>
        </a:spcBef>
        <a:spcAft>
          <a:spcPct val="0"/>
        </a:spcAft>
        <a:defRPr sz="4200">
          <a:solidFill>
            <a:srgbClr val="F9F9F9"/>
          </a:solidFill>
          <a:latin typeface="Constantia" charset="0"/>
          <a:ea typeface="ＭＳ Ｐゴシック" charset="-128"/>
          <a:cs typeface="ＭＳ Ｐゴシック" charset="-128"/>
        </a:defRPr>
      </a:lvl8pPr>
      <a:lvl9pPr marL="1828800" algn="l" rtl="0" fontAlgn="base">
        <a:spcBef>
          <a:spcPct val="0"/>
        </a:spcBef>
        <a:spcAft>
          <a:spcPct val="0"/>
        </a:spcAft>
        <a:defRPr sz="4200">
          <a:solidFill>
            <a:srgbClr val="F9F9F9"/>
          </a:solidFill>
          <a:latin typeface="Constantia" charset="0"/>
          <a:ea typeface="ＭＳ Ｐゴシック" charset="-128"/>
          <a:cs typeface="ＭＳ Ｐゴシック" charset="-128"/>
        </a:defRPr>
      </a:lvl9pPr>
    </p:titleStyle>
    <p:bodyStyle>
      <a:lvl1pPr marL="273050" indent="-273050" algn="l" rtl="0" eaLnBrk="0" fontAlgn="base" hangingPunct="0">
        <a:spcBef>
          <a:spcPts val="600"/>
        </a:spcBef>
        <a:spcAft>
          <a:spcPct val="0"/>
        </a:spcAft>
        <a:buClr>
          <a:schemeClr val="accent2"/>
        </a:buClr>
        <a:buSzPct val="85000"/>
        <a:buFont typeface="Wingdings 2" charset="2"/>
        <a:buChar char=""/>
        <a:defRPr sz="2600" kern="1200">
          <a:solidFill>
            <a:schemeClr val="tx1"/>
          </a:solidFill>
          <a:latin typeface="+mn-lt"/>
          <a:ea typeface="ＭＳ Ｐゴシック" charset="-128"/>
          <a:cs typeface="ＭＳ Ｐゴシック" charset="-128"/>
        </a:defRPr>
      </a:lvl1pPr>
      <a:lvl2pPr marL="639763" indent="-273050" algn="l" rtl="0" eaLnBrk="0" fontAlgn="base" hangingPunct="0">
        <a:spcBef>
          <a:spcPts val="300"/>
        </a:spcBef>
        <a:spcAft>
          <a:spcPct val="0"/>
        </a:spcAft>
        <a:buClr>
          <a:srgbClr val="D6903D"/>
        </a:buClr>
        <a:buSzPct val="85000"/>
        <a:buFont typeface="Wingdings 2" charset="2"/>
        <a:buChar char=""/>
        <a:defRPr sz="2400" kern="1200">
          <a:solidFill>
            <a:schemeClr val="tx2"/>
          </a:solidFill>
          <a:latin typeface="+mn-lt"/>
          <a:ea typeface="ＭＳ Ｐゴシック" charset="-128"/>
          <a:cs typeface="+mn-cs"/>
        </a:defRPr>
      </a:lvl2pPr>
      <a:lvl3pPr marL="1004888" indent="-228600" algn="l" rtl="0" eaLnBrk="0" fontAlgn="base" hangingPunct="0">
        <a:spcBef>
          <a:spcPts val="300"/>
        </a:spcBef>
        <a:spcAft>
          <a:spcPct val="0"/>
        </a:spcAft>
        <a:buClr>
          <a:srgbClr val="B37732"/>
        </a:buClr>
        <a:buSzPct val="85000"/>
        <a:buFont typeface="Wingdings 2" charset="2"/>
        <a:buChar char=""/>
        <a:defRPr sz="2100" kern="1200">
          <a:solidFill>
            <a:schemeClr val="tx1"/>
          </a:solidFill>
          <a:latin typeface="+mn-lt"/>
          <a:ea typeface="ＭＳ Ｐゴシック" charset="-128"/>
          <a:cs typeface="+mn-cs"/>
        </a:defRPr>
      </a:lvl3pPr>
      <a:lvl4pPr marL="1279525" indent="-228600" algn="l" rtl="0" eaLnBrk="0" fontAlgn="base" hangingPunct="0">
        <a:spcBef>
          <a:spcPts val="300"/>
        </a:spcBef>
        <a:spcAft>
          <a:spcPct val="0"/>
        </a:spcAft>
        <a:buClr>
          <a:srgbClr val="D6903D"/>
        </a:buClr>
        <a:buSzPct val="85000"/>
        <a:buFont typeface="Wingdings 2" charset="2"/>
        <a:buChar char=""/>
        <a:defRPr sz="1900" kern="1200">
          <a:solidFill>
            <a:schemeClr val="tx1"/>
          </a:solidFill>
          <a:latin typeface="+mn-lt"/>
          <a:ea typeface="ＭＳ Ｐゴシック" charset="-128"/>
          <a:cs typeface="+mn-cs"/>
        </a:defRPr>
      </a:lvl4pPr>
      <a:lvl5pPr marL="1554163" indent="-228600" algn="l" rtl="0" eaLnBrk="0" fontAlgn="base" hangingPunct="0">
        <a:spcBef>
          <a:spcPts val="338"/>
        </a:spcBef>
        <a:spcAft>
          <a:spcPct val="0"/>
        </a:spcAft>
        <a:buClr>
          <a:srgbClr val="D6903D"/>
        </a:buClr>
        <a:buSzPct val="85000"/>
        <a:buFont typeface="Wingdings 2" charset="2"/>
        <a:buChar char=""/>
        <a:defRPr sz="1600" kern="1200">
          <a:solidFill>
            <a:schemeClr val="tx1"/>
          </a:solidFill>
          <a:latin typeface="+mn-lt"/>
          <a:ea typeface="ＭＳ Ｐゴシック" charset="-128"/>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838200"/>
            <a:ext cx="6400800" cy="4800600"/>
          </a:xfrm>
        </p:spPr>
        <p:txBody>
          <a:bodyPr/>
          <a:lstStyle/>
          <a:p>
            <a:pPr eaLnBrk="1" hangingPunct="1"/>
            <a:r>
              <a:rPr lang="en-US" smtClean="0">
                <a:solidFill>
                  <a:schemeClr val="tx1"/>
                </a:solidFill>
              </a:rPr>
              <a:t>Hola, me llamo Danny.  Yo tengo quince años.  Yo juego al futbol americano y beisbol para mi escuela.  Mi deporte favorito es beisbol. Estoy pasando un buen año.  Soy de Nueva York.  Yo soy atletico.</a:t>
            </a:r>
          </a:p>
        </p:txBody>
      </p:sp>
      <p:pic>
        <p:nvPicPr>
          <p:cNvPr id="13314" name="Picture 3" descr="Photo 1.jpg"/>
          <p:cNvPicPr>
            <a:picLocks noChangeAspect="1"/>
          </p:cNvPicPr>
          <p:nvPr/>
        </p:nvPicPr>
        <p:blipFill>
          <a:blip r:embed="rId2"/>
          <a:srcRect/>
          <a:stretch>
            <a:fillRect/>
          </a:stretch>
        </p:blipFill>
        <p:spPr bwMode="auto">
          <a:xfrm>
            <a:off x="2743200" y="3657600"/>
            <a:ext cx="3657600" cy="2743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fontScale="62500" lnSpcReduction="20000"/>
          </a:bodyPr>
          <a:lstStyle/>
          <a:p>
            <a:pPr marL="274320" indent="-274320" eaLnBrk="1" fontAlgn="auto" hangingPunct="1">
              <a:spcAft>
                <a:spcPts val="0"/>
              </a:spcAft>
              <a:buFont typeface="Wingdings 2"/>
              <a:buChar char=""/>
              <a:defRPr/>
            </a:pPr>
            <a:r>
              <a:rPr lang="en-US" smtClean="0">
                <a:ea typeface="+mn-ea"/>
                <a:cs typeface="+mn-cs"/>
                <a:hlinkClick r:id=""/>
              </a:rPr>
              <a:t>http://popup.lala.com/popup/504684642126458242</a:t>
            </a:r>
            <a:endParaRPr lang="en-US" smtClean="0">
              <a:ea typeface="+mn-ea"/>
              <a:cs typeface="+mn-cs"/>
            </a:endParaRPr>
          </a:p>
          <a:p>
            <a:pPr marL="274320" indent="-274320" eaLnBrk="1" fontAlgn="auto" hangingPunct="1">
              <a:spcAft>
                <a:spcPts val="0"/>
              </a:spcAft>
              <a:buFont typeface="Wingdings 2"/>
              <a:buChar char=""/>
              <a:defRPr/>
            </a:pPr>
            <a:r>
              <a:rPr lang="en-US" smtClean="0">
                <a:ea typeface="+mn-ea"/>
                <a:cs typeface="+mn-cs"/>
              </a:rPr>
              <a:t>Just a small town girl Living in a lonely world She took the midnight train going anywhere Just a city boy Born and raised in South Detroit He took the midnight train going anywhere</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A singer in a smoky room A smell of wine and cheap perfume For a smile they can share the night It goes on and on and on and on</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{Refrain}</a:t>
            </a:r>
            <a:br>
              <a:rPr lang="en-US" smtClean="0">
                <a:ea typeface="+mn-ea"/>
                <a:cs typeface="+mn-cs"/>
              </a:rPr>
            </a:br>
            <a:r>
              <a:rPr lang="en-US" smtClean="0">
                <a:ea typeface="+mn-ea"/>
                <a:cs typeface="+mn-cs"/>
              </a:rPr>
              <a:t>Strangers, waiting, up and down the boulevard Their shadows searching in the night Streetlight people, living just to find emotion Hiding somewhere in the night</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Working hard to get my fill Everybody wants a thrill Paying anything to roll the diceJust one more time Some will win, some will lose Some were born to sing the blues Oh the movie never ends It goes on and on and on and on</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{Refrain}</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Don't stop believing</a:t>
            </a:r>
            <a:br>
              <a:rPr lang="en-US" smtClean="0">
                <a:ea typeface="+mn-ea"/>
                <a:cs typeface="+mn-cs"/>
              </a:rPr>
            </a:br>
            <a:r>
              <a:rPr lang="en-US" smtClean="0">
                <a:ea typeface="+mn-ea"/>
                <a:cs typeface="+mn-cs"/>
              </a:rPr>
              <a:t>Hold on to that feeling</a:t>
            </a:r>
            <a:br>
              <a:rPr lang="en-US" smtClean="0">
                <a:ea typeface="+mn-ea"/>
                <a:cs typeface="+mn-cs"/>
              </a:rPr>
            </a:br>
            <a:r>
              <a:rPr lang="en-US" smtClean="0">
                <a:ea typeface="+mn-ea"/>
                <a:cs typeface="+mn-cs"/>
              </a:rPr>
              <a:t>Streetlight people </a:t>
            </a:r>
            <a:br>
              <a:rPr lang="en-US" smtClean="0">
                <a:ea typeface="+mn-ea"/>
                <a:cs typeface="+mn-cs"/>
              </a:rPr>
            </a:br>
            <a:endParaRPr lang="en-US">
              <a:ea typeface="+mn-ea"/>
              <a:cs typeface="+mn-cs"/>
            </a:endParaRPr>
          </a:p>
        </p:txBody>
      </p:sp>
      <p:sp>
        <p:nvSpPr>
          <p:cNvPr id="2" name="Title 1"/>
          <p:cNvSpPr>
            <a:spLocks noGrp="1"/>
          </p:cNvSpPr>
          <p:nvPr>
            <p:ph type="title"/>
          </p:nvPr>
        </p:nvSpPr>
        <p:spPr>
          <a:xfrm>
            <a:off x="457200" y="274638"/>
            <a:ext cx="8229600" cy="563562"/>
          </a:xfrm>
        </p:spPr>
        <p:txBody>
          <a:bodyPr>
            <a:normAutofit fontScale="90000"/>
          </a:bodyPr>
          <a:lstStyle/>
          <a:p>
            <a:pPr eaLnBrk="1" fontAlgn="auto" hangingPunct="1">
              <a:spcAft>
                <a:spcPts val="0"/>
              </a:spcAft>
              <a:defRPr/>
            </a:pPr>
            <a:r>
              <a:rPr smtClean="0">
                <a:ea typeface="+mj-ea"/>
                <a:cs typeface="+mj-cs"/>
              </a:rPr>
              <a:t>Don’t stop believing</a:t>
            </a:r>
            <a:endParaRPr>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Content Placeholder 2"/>
          <p:cNvSpPr>
            <a:spLocks noGrp="1"/>
          </p:cNvSpPr>
          <p:nvPr>
            <p:ph idx="1"/>
          </p:nvPr>
        </p:nvSpPr>
        <p:spPr/>
        <p:txBody>
          <a:bodyPr/>
          <a:lstStyle/>
          <a:p>
            <a:pPr eaLnBrk="1" hangingPunct="1"/>
            <a:r>
              <a:rPr lang="en-US" smtClean="0"/>
              <a:t>Me gusta “don’t stop believing” por que es muy bien y es relajante.  Yo tambien me gusta la musica rap y techno.</a:t>
            </a:r>
          </a:p>
        </p:txBody>
      </p:sp>
      <p:sp>
        <p:nvSpPr>
          <p:cNvPr id="2" name="Title 1"/>
          <p:cNvSpPr>
            <a:spLocks noGrp="1"/>
          </p:cNvSpPr>
          <p:nvPr>
            <p:ph type="title"/>
          </p:nvPr>
        </p:nvSpPr>
        <p:spPr/>
        <p:txBody>
          <a:bodyPr/>
          <a:lstStyle/>
          <a:p>
            <a:pPr eaLnBrk="1" fontAlgn="auto" hangingPunct="1">
              <a:spcAft>
                <a:spcPts val="0"/>
              </a:spcAft>
              <a:defRPr/>
            </a:pPr>
            <a:endParaRPr>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274320" indent="-274320" eaLnBrk="1" fontAlgn="auto" hangingPunct="1">
              <a:spcAft>
                <a:spcPts val="0"/>
              </a:spcAft>
              <a:buFont typeface="Wingdings 2"/>
              <a:buChar char=""/>
              <a:defRPr/>
            </a:pPr>
            <a:r>
              <a:rPr lang="en-US" smtClean="0">
                <a:ea typeface="+mn-ea"/>
                <a:cs typeface="+mn-cs"/>
                <a:hlinkClick r:id=""/>
              </a:rPr>
              <a:t>http://music.msn.com/music/album/jos%C3%A9-feliciano/feliz-navidad.3</a:t>
            </a:r>
            <a:endParaRPr lang="en-US" smtClean="0">
              <a:ea typeface="+mn-ea"/>
              <a:cs typeface="+mn-cs"/>
            </a:endParaRPr>
          </a:p>
          <a:p>
            <a:pPr marL="274320" indent="-274320" eaLnBrk="1" fontAlgn="auto" hangingPunct="1">
              <a:spcAft>
                <a:spcPts val="0"/>
              </a:spcAft>
              <a:buFont typeface="Wingdings 2"/>
              <a:buChar char=""/>
              <a:defRPr/>
            </a:pPr>
            <a:r>
              <a:rPr lang="en-US" smtClean="0">
                <a:ea typeface="+mn-ea"/>
                <a:cs typeface="+mn-cs"/>
              </a:rPr>
              <a:t>Feliz Navidad </a:t>
            </a:r>
            <a:br>
              <a:rPr lang="en-US" smtClean="0">
                <a:ea typeface="+mn-ea"/>
                <a:cs typeface="+mn-cs"/>
              </a:rPr>
            </a:br>
            <a:r>
              <a:rPr lang="en-US" smtClean="0">
                <a:ea typeface="+mn-ea"/>
                <a:cs typeface="+mn-cs"/>
              </a:rPr>
              <a:t>Feliz Navidad </a:t>
            </a:r>
            <a:br>
              <a:rPr lang="en-US" smtClean="0">
                <a:ea typeface="+mn-ea"/>
                <a:cs typeface="+mn-cs"/>
              </a:rPr>
            </a:br>
            <a:r>
              <a:rPr lang="en-US" smtClean="0">
                <a:ea typeface="+mn-ea"/>
                <a:cs typeface="+mn-cs"/>
              </a:rPr>
              <a:t>Feliz Navidad </a:t>
            </a:r>
            <a:br>
              <a:rPr lang="en-US" smtClean="0">
                <a:ea typeface="+mn-ea"/>
                <a:cs typeface="+mn-cs"/>
              </a:rPr>
            </a:br>
            <a:r>
              <a:rPr lang="en-US" smtClean="0">
                <a:ea typeface="+mn-ea"/>
                <a:cs typeface="+mn-cs"/>
              </a:rPr>
              <a:t>Prospero Ano y Felicidad. </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Feliz Navidad </a:t>
            </a:r>
            <a:br>
              <a:rPr lang="en-US" smtClean="0">
                <a:ea typeface="+mn-ea"/>
                <a:cs typeface="+mn-cs"/>
              </a:rPr>
            </a:br>
            <a:r>
              <a:rPr lang="en-US" smtClean="0">
                <a:ea typeface="+mn-ea"/>
                <a:cs typeface="+mn-cs"/>
              </a:rPr>
              <a:t>Feliz Navidad </a:t>
            </a:r>
            <a:br>
              <a:rPr lang="en-US" smtClean="0">
                <a:ea typeface="+mn-ea"/>
                <a:cs typeface="+mn-cs"/>
              </a:rPr>
            </a:br>
            <a:r>
              <a:rPr lang="en-US" smtClean="0">
                <a:ea typeface="+mn-ea"/>
                <a:cs typeface="+mn-cs"/>
              </a:rPr>
              <a:t>Feliz Navidad </a:t>
            </a:r>
            <a:br>
              <a:rPr lang="en-US" smtClean="0">
                <a:ea typeface="+mn-ea"/>
                <a:cs typeface="+mn-cs"/>
              </a:rPr>
            </a:br>
            <a:r>
              <a:rPr lang="en-US" smtClean="0">
                <a:ea typeface="+mn-ea"/>
                <a:cs typeface="+mn-cs"/>
              </a:rPr>
              <a:t>Prospero Ano y Felicidad. </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I wanna wish you a merry Christmas</a:t>
            </a:r>
            <a:endParaRPr lang="en-US" smtClean="0">
              <a:ea typeface="+mn-ea"/>
              <a:cs typeface="+mn-cs"/>
              <a:hlinkClick r:id="" action="ppaction://hlinkfile"/>
            </a:endParaRPr>
          </a:p>
          <a:p>
            <a:pPr marL="274320" indent="-274320" eaLnBrk="1" fontAlgn="auto" hangingPunct="1">
              <a:spcAft>
                <a:spcPts val="0"/>
              </a:spcAft>
              <a:buFont typeface="Wingdings 2"/>
              <a:buChar char=""/>
              <a:defRPr/>
            </a:pPr>
            <a:r>
              <a:rPr lang="en-US" smtClean="0">
                <a:ea typeface="+mn-ea"/>
                <a:cs typeface="+mn-cs"/>
              </a:rPr>
              <a:t/>
            </a:r>
            <a:br>
              <a:rPr lang="en-US" smtClean="0">
                <a:ea typeface="+mn-ea"/>
                <a:cs typeface="+mn-cs"/>
              </a:rPr>
            </a:br>
            <a:r>
              <a:rPr lang="en-US" smtClean="0">
                <a:ea typeface="+mn-ea"/>
                <a:cs typeface="+mn-cs"/>
              </a:rPr>
              <a:t>I wanna wish you a Merry Christmas </a:t>
            </a:r>
            <a:br>
              <a:rPr lang="en-US" smtClean="0">
                <a:ea typeface="+mn-ea"/>
                <a:cs typeface="+mn-cs"/>
              </a:rPr>
            </a:br>
            <a:r>
              <a:rPr lang="en-US" smtClean="0">
                <a:ea typeface="+mn-ea"/>
                <a:cs typeface="+mn-cs"/>
              </a:rPr>
              <a:t>I wanna wish you a Merry Christmas</a:t>
            </a:r>
            <a:endParaRPr lang="en-US" smtClean="0">
              <a:ea typeface="+mn-ea"/>
              <a:cs typeface="+mn-cs"/>
              <a:hlinkClick r:id="" action="ppaction://hlinkfile"/>
            </a:endParaRPr>
          </a:p>
          <a:p>
            <a:pPr marL="274320" indent="-274320" eaLnBrk="1" fontAlgn="auto" hangingPunct="1">
              <a:spcAft>
                <a:spcPts val="0"/>
              </a:spcAft>
              <a:buFont typeface="Wingdings 2"/>
              <a:buChar char=""/>
              <a:defRPr/>
            </a:pPr>
            <a:r>
              <a:rPr lang="en-US" smtClean="0">
                <a:ea typeface="+mn-ea"/>
                <a:cs typeface="+mn-cs"/>
              </a:rPr>
              <a:t/>
            </a:r>
            <a:br>
              <a:rPr lang="en-US" smtClean="0">
                <a:ea typeface="+mn-ea"/>
                <a:cs typeface="+mn-cs"/>
              </a:rPr>
            </a:br>
            <a:r>
              <a:rPr lang="en-US" smtClean="0">
                <a:ea typeface="+mn-ea"/>
                <a:cs typeface="+mn-cs"/>
              </a:rPr>
              <a:t>From the bottom of my heart. </a:t>
            </a:r>
            <a:br>
              <a:rPr lang="en-US" smtClean="0">
                <a:ea typeface="+mn-ea"/>
                <a:cs typeface="+mn-cs"/>
              </a:rPr>
            </a:br>
            <a:r>
              <a:rPr lang="en-US" smtClean="0">
                <a:ea typeface="+mn-ea"/>
                <a:cs typeface="+mn-cs"/>
              </a:rPr>
              <a:t/>
            </a:r>
            <a:br>
              <a:rPr lang="en-US" smtClean="0">
                <a:ea typeface="+mn-ea"/>
                <a:cs typeface="+mn-cs"/>
              </a:rPr>
            </a:br>
            <a:r>
              <a:rPr lang="en-US" smtClean="0">
                <a:ea typeface="+mn-ea"/>
                <a:cs typeface="+mn-cs"/>
              </a:rPr>
              <a:t>I wanna wish you a Merry Christmas </a:t>
            </a:r>
            <a:br>
              <a:rPr lang="en-US" smtClean="0">
                <a:ea typeface="+mn-ea"/>
                <a:cs typeface="+mn-cs"/>
              </a:rPr>
            </a:br>
            <a:r>
              <a:rPr lang="en-US" smtClean="0">
                <a:ea typeface="+mn-ea"/>
                <a:cs typeface="+mn-cs"/>
              </a:rPr>
              <a:t>I wanna wish you a Merry Christmas </a:t>
            </a:r>
            <a:br>
              <a:rPr lang="en-US" smtClean="0">
                <a:ea typeface="+mn-ea"/>
                <a:cs typeface="+mn-cs"/>
              </a:rPr>
            </a:br>
            <a:r>
              <a:rPr lang="en-US" smtClean="0">
                <a:ea typeface="+mn-ea"/>
                <a:cs typeface="+mn-cs"/>
              </a:rPr>
              <a:t>I wanna wish you a Merry Christmas </a:t>
            </a:r>
            <a:br>
              <a:rPr lang="en-US" smtClean="0">
                <a:ea typeface="+mn-ea"/>
                <a:cs typeface="+mn-cs"/>
              </a:rPr>
            </a:br>
            <a:r>
              <a:rPr lang="en-US" smtClean="0">
                <a:ea typeface="+mn-ea"/>
                <a:cs typeface="+mn-cs"/>
              </a:rPr>
              <a:t>From the bottom of our heart. </a:t>
            </a:r>
            <a:br>
              <a:rPr lang="en-US" smtClean="0">
                <a:ea typeface="+mn-ea"/>
                <a:cs typeface="+mn-cs"/>
              </a:rPr>
            </a:br>
            <a:endParaRPr lang="en-US">
              <a:ea typeface="+mn-ea"/>
              <a:cs typeface="+mn-cs"/>
            </a:endParaRPr>
          </a:p>
        </p:txBody>
      </p:sp>
      <p:sp>
        <p:nvSpPr>
          <p:cNvPr id="2" name="Title 1"/>
          <p:cNvSpPr>
            <a:spLocks noGrp="1"/>
          </p:cNvSpPr>
          <p:nvPr>
            <p:ph type="title"/>
          </p:nvPr>
        </p:nvSpPr>
        <p:spPr/>
        <p:txBody>
          <a:bodyPr/>
          <a:lstStyle/>
          <a:p>
            <a:pPr eaLnBrk="1" fontAlgn="auto" hangingPunct="1">
              <a:spcAft>
                <a:spcPts val="0"/>
              </a:spcAft>
              <a:defRPr/>
            </a:pPr>
            <a:r>
              <a:rPr smtClean="0">
                <a:ea typeface="+mj-ea"/>
                <a:cs typeface="+mj-cs"/>
              </a:rPr>
              <a:t>Feliz navidad</a:t>
            </a:r>
            <a:endParaRPr>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Content Placeholder 2"/>
          <p:cNvSpPr>
            <a:spLocks noGrp="1"/>
          </p:cNvSpPr>
          <p:nvPr>
            <p:ph idx="1"/>
          </p:nvPr>
        </p:nvSpPr>
        <p:spPr/>
        <p:txBody>
          <a:bodyPr/>
          <a:lstStyle/>
          <a:p>
            <a:pPr eaLnBrk="1" hangingPunct="1"/>
            <a:r>
              <a:rPr lang="en-US" sz="2400" smtClean="0"/>
              <a:t>Feliz Navidad </a:t>
            </a:r>
            <a:br>
              <a:rPr lang="en-US" sz="2400" smtClean="0"/>
            </a:br>
            <a:r>
              <a:rPr lang="en-US" sz="2400" smtClean="0"/>
              <a:t>Feliz Navidad </a:t>
            </a:r>
            <a:br>
              <a:rPr lang="en-US" sz="2400" smtClean="0"/>
            </a:br>
            <a:r>
              <a:rPr lang="en-US" sz="2400" smtClean="0"/>
              <a:t>Feliz Navidad </a:t>
            </a:r>
            <a:br>
              <a:rPr lang="en-US" sz="2400" smtClean="0"/>
            </a:br>
            <a:r>
              <a:rPr lang="en-US" sz="2400" smtClean="0"/>
              <a:t>Prospero Ano y Felicidad.</a:t>
            </a:r>
          </a:p>
          <a:p>
            <a:pPr eaLnBrk="1" hangingPunct="1"/>
            <a:r>
              <a:rPr lang="en-US" sz="2400" smtClean="0"/>
              <a:t>Merry christmas, merry christmas, merry christmas and a happy new year.</a:t>
            </a:r>
          </a:p>
          <a:p>
            <a:pPr eaLnBrk="1" hangingPunct="1"/>
            <a:endParaRPr lang="en-US" sz="2400" smtClean="0"/>
          </a:p>
          <a:p>
            <a:pPr eaLnBrk="1" hangingPunct="1"/>
            <a:endParaRPr lang="en-US" sz="2400" smtClean="0"/>
          </a:p>
          <a:p>
            <a:pPr eaLnBrk="1" hangingPunct="1"/>
            <a:r>
              <a:rPr lang="en-US" sz="2400" smtClean="0"/>
              <a:t>Te gusta </a:t>
            </a:r>
            <a:r>
              <a:rPr lang="en-US" sz="2400" i="1" smtClean="0"/>
              <a:t>Feliz Navidad?</a:t>
            </a:r>
          </a:p>
          <a:p>
            <a:pPr eaLnBrk="1" hangingPunct="1"/>
            <a:endParaRPr lang="en-US" sz="2400" smtClean="0"/>
          </a:p>
        </p:txBody>
      </p:sp>
      <p:sp>
        <p:nvSpPr>
          <p:cNvPr id="2" name="Title 1"/>
          <p:cNvSpPr>
            <a:spLocks noGrp="1"/>
          </p:cNvSpPr>
          <p:nvPr>
            <p:ph type="title"/>
          </p:nvPr>
        </p:nvSpPr>
        <p:spPr/>
        <p:txBody>
          <a:bodyPr/>
          <a:lstStyle/>
          <a:p>
            <a:pPr eaLnBrk="1" fontAlgn="auto" hangingPunct="1">
              <a:spcAft>
                <a:spcPts val="0"/>
              </a:spcAft>
              <a:defRPr/>
            </a:pPr>
            <a:endParaRPr>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88</TotalTime>
  <Words>314</Words>
  <Application>Microsoft Office PowerPoint</Application>
  <PresentationFormat>On-screen Show (4:3)</PresentationFormat>
  <Paragraphs>13</Paragraphs>
  <Slides>5</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5</vt:i4>
      </vt:variant>
    </vt:vector>
  </HeadingPairs>
  <TitlesOfParts>
    <vt:vector size="11" baseType="lpstr">
      <vt:lpstr>Arial</vt:lpstr>
      <vt:lpstr>ＭＳ Ｐゴシック</vt:lpstr>
      <vt:lpstr>Constantia</vt:lpstr>
      <vt:lpstr>Wingdings 2</vt:lpstr>
      <vt:lpstr>Calibri</vt:lpstr>
      <vt:lpstr>Paper</vt:lpstr>
      <vt:lpstr>PowerPoint Presentation</vt:lpstr>
      <vt:lpstr>PowerPoint Presentation</vt:lpstr>
      <vt:lpstr>PowerPoint Presentation</vt:lpstr>
      <vt:lpstr>PowerPoint Presentation</vt:lpstr>
      <vt:lpstr>PowerPoint Presentation</vt:lpstr>
    </vt:vector>
  </TitlesOfParts>
  <Company>Ramapo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template</dc:creator>
  <cp:lastModifiedBy>anne metaxas</cp:lastModifiedBy>
  <cp:revision>16</cp:revision>
  <dcterms:created xsi:type="dcterms:W3CDTF">2010-01-07T16:46:17Z</dcterms:created>
  <dcterms:modified xsi:type="dcterms:W3CDTF">2010-01-18T14:39:23Z</dcterms:modified>
</cp:coreProperties>
</file>