
<file path=[Content_Types].xml><?xml version="1.0" encoding="utf-8"?>
<Types xmlns="http://schemas.openxmlformats.org/package/2006/content-types">
  <Default Extension="bin" ContentType="application/vnd.openxmlformats-officedocument.presentationml.printerSettings"/>
  <Override PartName="/docProps/core.xml" ContentType="application/vnd.openxmlformats-package.core-properties+xml"/>
  <Override PartName="/ppt/slides/slide6.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4.xml" ContentType="application/vnd.openxmlformats-officedocument.presentationml.slideLayout+xml"/>
  <Override PartName="/ppt/slideLayouts/slideLayout1.xml" ContentType="application/vnd.openxmlformats-officedocument.presentationml.slideLayout+xml"/>
  <Override PartName="/ppt/theme/themeOverride1.xml" ContentType="application/vnd.openxmlformats-officedocument.themeOverride+xml"/>
  <Override PartName="/ppt/slideMasters/slideMaster1.xml" ContentType="application/vnd.openxmlformats-officedocument.presentationml.slideMaster+xml"/>
  <Override PartName="/ppt/viewProps.xml" ContentType="application/vnd.openxmlformats-officedocument.presentationml.viewProps+xml"/>
  <Override PartName="/docProps/app.xml" ContentType="application/vnd.openxmlformats-officedocument.extended-properties+xml"/>
  <Override PartName="/ppt/slideLayouts/slideLayout8.xml" ContentType="application/vnd.openxmlformats-officedocument.presentationml.slideLayout+xml"/>
  <Override PartName="/ppt/presProps.xml" ContentType="application/vnd.openxmlformats-officedocument.presentationml.presProps+xml"/>
  <Default Extension="xml" ContentType="application/xml"/>
  <Override PartName="/ppt/slides/slide4.xml" ContentType="application/vnd.openxmlformats-officedocument.presentationml.slide+xml"/>
  <Override PartName="/ppt/slideLayouts/slideLayout5.xml" ContentType="application/vnd.openxmlformats-officedocument.presentationml.slideLayout+xml"/>
  <Override PartName="/ppt/slides/slide1.xml" ContentType="application/vnd.openxmlformats-officedocument.presentationml.slide+xml"/>
  <Override PartName="/ppt/slideLayouts/slideLayout2.xml" ContentType="application/vnd.openxmlformats-officedocument.presentationml.slideLayout+xml"/>
  <Override PartName="/ppt/slideLayouts/slideLayout10.xml" ContentType="application/vnd.openxmlformats-officedocument.presentationml.slideLayout+xml"/>
  <Default Extension="rels" ContentType="application/vnd.openxmlformats-package.relationships+xml"/>
  <Default Extension="jpeg" ContentType="image/jpeg"/>
  <Override PartName="/ppt/slideLayouts/slideLayout9.xml" ContentType="application/vnd.openxmlformats-officedocument.presentationml.slideLayout+xml"/>
  <Override PartName="/ppt/tableStyles.xml" ContentType="application/vnd.openxmlformats-officedocument.presentationml.tableStyles+xml"/>
  <Override PartName="/ppt/slides/slide5.xml" ContentType="application/vnd.openxmlformats-officedocument.presentationml.slide+xml"/>
  <Override PartName="/ppt/slideLayouts/slideLayout6.xml" ContentType="application/vnd.openxmlformats-officedocument.presentationml.slideLayout+xml"/>
  <Override PartName="/ppt/theme/theme1.xml" ContentType="application/vnd.openxmlformats-officedocument.theme+xml"/>
  <Override PartName="/ppt/slides/slide2.xml" ContentType="application/vnd.openxmlformats-officedocument.presentationml.slide+xml"/>
  <Default Extension="png" ContentType="image/pn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876" r:id="rId1"/>
  </p:sldMasterIdLst>
  <p:sldIdLst>
    <p:sldId id="257" r:id="rId2"/>
    <p:sldId id="262" r:id="rId3"/>
    <p:sldId id="259" r:id="rId4"/>
    <p:sldId id="260" r:id="rId5"/>
    <p:sldId id="261" r:id="rId6"/>
    <p:sldId id="263" r:id="rId7"/>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1pPr>
    <a:lvl2pPr marL="4572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2pPr>
    <a:lvl3pPr marL="9144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3pPr>
    <a:lvl4pPr marL="13716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4pPr>
    <a:lvl5pPr marL="18288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4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4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4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400"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FF66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95" d="100"/>
          <a:sy n="95" d="100"/>
        </p:scale>
        <p:origin x="-744" y="1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2">
        <a:schemeClr val="bg1"/>
      </p:bgRef>
    </p:bg>
    <p:spTree>
      <p:nvGrpSpPr>
        <p:cNvPr id="1" name=""/>
        <p:cNvGrpSpPr/>
        <p:nvPr/>
      </p:nvGrpSpPr>
      <p:grpSpPr>
        <a:xfrm>
          <a:off x="0" y="0"/>
          <a:ext cx="0" cy="0"/>
          <a:chOff x="0" y="0"/>
          <a:chExt cx="0" cy="0"/>
        </a:xfrm>
      </p:grpSpPr>
      <p:sp>
        <p:nvSpPr>
          <p:cNvPr id="4" name="Rectangle 3"/>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5" name="Straight Connector 4"/>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a:lstStyle/>
          <a:p>
            <a:pPr fontAlgn="auto">
              <a:spcBef>
                <a:spcPts val="0"/>
              </a:spcBef>
              <a:spcAft>
                <a:spcPts val="0"/>
              </a:spcAft>
              <a:defRPr/>
            </a:pPr>
            <a:endParaRPr lang="en-US" sz="1800">
              <a:latin typeface="+mn-lt"/>
              <a:ea typeface="+mn-ea"/>
              <a:cs typeface="+mn-cs"/>
            </a:endParaRPr>
          </a:p>
        </p:txBody>
      </p:sp>
      <p:sp>
        <p:nvSpPr>
          <p:cNvPr id="12" name="Title 11"/>
          <p:cNvSpPr>
            <a:spLocks noGrp="1"/>
          </p:cNvSpPr>
          <p:nvPr>
            <p:ph type="ctrTitle"/>
          </p:nvPr>
        </p:nvSpPr>
        <p:spPr>
          <a:xfrm>
            <a:off x="3366868" y="533400"/>
            <a:ext cx="5105400" cy="2868168"/>
          </a:xfrm>
        </p:spPr>
        <p:txBody>
          <a:bodyPr>
            <a:noAutofit/>
          </a:bodyPr>
          <a:lstStyle>
            <a:lvl1pPr algn="r">
              <a:defRPr sz="4200" b="1"/>
            </a:lvl1pPr>
          </a:lstStyle>
          <a:p>
            <a:r>
              <a:rPr lang="en-US" smtClean="0"/>
              <a:t>Click to edit Master title style</a:t>
            </a:r>
            <a:endParaRPr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6" name="Date Placeholder 30"/>
          <p:cNvSpPr>
            <a:spLocks noGrp="1"/>
          </p:cNvSpPr>
          <p:nvPr>
            <p:ph type="dt" sz="half" idx="10"/>
          </p:nvPr>
        </p:nvSpPr>
        <p:spPr>
          <a:xfrm>
            <a:off x="5870575" y="6557963"/>
            <a:ext cx="2003425" cy="227012"/>
          </a:xfrm>
        </p:spPr>
        <p:txBody>
          <a:bodyPr/>
          <a:lstStyle>
            <a:lvl1pPr>
              <a:defRPr lang="en-US">
                <a:solidFill>
                  <a:srgbClr val="FFFFFF"/>
                </a:solidFill>
              </a:defRPr>
            </a:lvl1pPr>
          </a:lstStyle>
          <a:p>
            <a:pPr>
              <a:defRPr/>
            </a:pPr>
            <a:fld id="{82575A26-E06F-42A3-9E5F-4A2A402DF7B4}" type="datetimeFigureOut">
              <a:rPr/>
              <a:pPr>
                <a:defRPr/>
              </a:pPr>
              <a:t>1/18/10</a:t>
            </a:fld>
            <a:endParaRPr/>
          </a:p>
        </p:txBody>
      </p:sp>
      <p:sp>
        <p:nvSpPr>
          <p:cNvPr id="7" name="Footer Placeholder 17"/>
          <p:cNvSpPr>
            <a:spLocks noGrp="1"/>
          </p:cNvSpPr>
          <p:nvPr>
            <p:ph type="ftr" sz="quarter" idx="11"/>
          </p:nvPr>
        </p:nvSpPr>
        <p:spPr>
          <a:xfrm>
            <a:off x="2819400" y="6557963"/>
            <a:ext cx="2927350" cy="228600"/>
          </a:xfrm>
        </p:spPr>
        <p:txBody>
          <a:bodyPr/>
          <a:lstStyle>
            <a:lvl1pPr>
              <a:defRPr lang="en-US">
                <a:solidFill>
                  <a:srgbClr val="FFFFFF"/>
                </a:solidFill>
              </a:defRPr>
            </a:lvl1pPr>
          </a:lstStyle>
          <a:p>
            <a:pPr>
              <a:defRPr/>
            </a:pPr>
            <a:endParaRPr/>
          </a:p>
        </p:txBody>
      </p:sp>
      <p:sp>
        <p:nvSpPr>
          <p:cNvPr id="8" name="Slide Number Placeholder 28"/>
          <p:cNvSpPr>
            <a:spLocks noGrp="1"/>
          </p:cNvSpPr>
          <p:nvPr>
            <p:ph type="sldNum" sz="quarter" idx="12"/>
          </p:nvPr>
        </p:nvSpPr>
        <p:spPr>
          <a:xfrm>
            <a:off x="7880350" y="6556375"/>
            <a:ext cx="588963" cy="228600"/>
          </a:xfrm>
        </p:spPr>
        <p:txBody>
          <a:bodyPr/>
          <a:lstStyle>
            <a:lvl1pPr>
              <a:defRPr lang="en-US">
                <a:solidFill>
                  <a:srgbClr val="FFFFFF"/>
                </a:solidFill>
              </a:defRPr>
            </a:lvl1pPr>
          </a:lstStyle>
          <a:p>
            <a:pPr>
              <a:defRPr/>
            </a:pPr>
            <a:fld id="{1530B9ED-3F1A-465F-9C7E-441F962AA0F8}" type="slidenum">
              <a:rPr/>
              <a:pPr>
                <a:defRPr/>
              </a:pPr>
              <a:t>‹#›</a:t>
            </a:fld>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6"/>
          <p:cNvSpPr>
            <a:spLocks noGrp="1"/>
          </p:cNvSpPr>
          <p:nvPr>
            <p:ph type="dt" sz="half" idx="10"/>
          </p:nvPr>
        </p:nvSpPr>
        <p:spPr/>
        <p:txBody>
          <a:bodyPr/>
          <a:lstStyle>
            <a:lvl1pPr>
              <a:defRPr/>
            </a:lvl1pPr>
          </a:lstStyle>
          <a:p>
            <a:pPr>
              <a:defRPr/>
            </a:pPr>
            <a:fld id="{CDA24904-F198-4047-8A42-B2A9370861E7}" type="datetimeFigureOut">
              <a:rPr lang="en-US"/>
              <a:pPr>
                <a:defRPr/>
              </a:pPr>
              <a:t>1/18/10</a:t>
            </a:fld>
            <a:endParaRPr lang="en-US"/>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15"/>
          <p:cNvSpPr>
            <a:spLocks noGrp="1"/>
          </p:cNvSpPr>
          <p:nvPr>
            <p:ph type="sldNum" sz="quarter" idx="12"/>
          </p:nvPr>
        </p:nvSpPr>
        <p:spPr/>
        <p:txBody>
          <a:bodyPr/>
          <a:lstStyle>
            <a:lvl1pPr>
              <a:defRPr/>
            </a:lvl1pPr>
          </a:lstStyle>
          <a:p>
            <a:pPr>
              <a:defRPr/>
            </a:pPr>
            <a:fld id="{0E4BE40F-1DE3-42F8-B0F8-18C63602F09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2"/>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243388" y="6557963"/>
            <a:ext cx="2001837" cy="227012"/>
          </a:xfrm>
        </p:spPr>
        <p:txBody>
          <a:bodyPr/>
          <a:lstStyle>
            <a:lvl1pPr>
              <a:defRPr/>
            </a:lvl1pPr>
          </a:lstStyle>
          <a:p>
            <a:pPr>
              <a:defRPr/>
            </a:pPr>
            <a:fld id="{06E15E8A-B640-4F2D-8E3B-EFAC3878E0DD}" type="datetimeFigureOut">
              <a:rPr lang="en-US"/>
              <a:pPr>
                <a:defRPr/>
              </a:pPr>
              <a:t>1/18/10</a:t>
            </a:fld>
            <a:endParaRPr lang="en-US"/>
          </a:p>
        </p:txBody>
      </p:sp>
      <p:sp>
        <p:nvSpPr>
          <p:cNvPr id="5" name="Footer Placeholder 4"/>
          <p:cNvSpPr>
            <a:spLocks noGrp="1"/>
          </p:cNvSpPr>
          <p:nvPr>
            <p:ph type="ftr" sz="quarter" idx="11"/>
          </p:nvPr>
        </p:nvSpPr>
        <p:spPr>
          <a:xfrm>
            <a:off x="457200" y="6556375"/>
            <a:ext cx="3657600" cy="228600"/>
          </a:xfr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254750" y="6553200"/>
            <a:ext cx="587375" cy="228600"/>
          </a:xfrm>
        </p:spPr>
        <p:txBody>
          <a:bodyPr/>
          <a:lstStyle>
            <a:lvl1pPr>
              <a:defRPr>
                <a:solidFill>
                  <a:schemeClr val="tx2"/>
                </a:solidFill>
              </a:defRPr>
            </a:lvl1pPr>
          </a:lstStyle>
          <a:p>
            <a:pPr>
              <a:defRPr/>
            </a:pPr>
            <a:fld id="{D2E00827-8A58-4B0B-A8C5-649C84A5912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6"/>
          <p:cNvSpPr>
            <a:spLocks noGrp="1"/>
          </p:cNvSpPr>
          <p:nvPr>
            <p:ph type="dt" sz="half" idx="10"/>
          </p:nvPr>
        </p:nvSpPr>
        <p:spPr/>
        <p:txBody>
          <a:bodyPr/>
          <a:lstStyle>
            <a:lvl1pPr>
              <a:defRPr/>
            </a:lvl1pPr>
          </a:lstStyle>
          <a:p>
            <a:pPr>
              <a:defRPr/>
            </a:pPr>
            <a:fld id="{66B3B1CE-03B3-405B-A99E-9CA78974D01E}" type="datetimeFigureOut">
              <a:rPr lang="en-US"/>
              <a:pPr>
                <a:defRPr/>
              </a:pPr>
              <a:t>1/18/10</a:t>
            </a:fld>
            <a:endParaRPr lang="en-US"/>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15"/>
          <p:cNvSpPr>
            <a:spLocks noGrp="1"/>
          </p:cNvSpPr>
          <p:nvPr>
            <p:ph type="sldNum" sz="quarter" idx="12"/>
          </p:nvPr>
        </p:nvSpPr>
        <p:spPr/>
        <p:txBody>
          <a:bodyPr/>
          <a:lstStyle>
            <a:lvl1pPr>
              <a:defRPr/>
            </a:lvl1pPr>
          </a:lstStyle>
          <a:p>
            <a:pPr>
              <a:defRPr/>
            </a:pPr>
            <a:fld id="{64F2660A-C4A5-46BA-B2AA-9180F3557F8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anchor="t"/>
          <a:lstStyle>
            <a:lvl1pPr algn="r">
              <a:buNone/>
              <a:defRPr sz="4200" b="1" cap="all"/>
            </a:lvl1pPr>
          </a:lstStyle>
          <a:p>
            <a:r>
              <a:rPr lang="en-US" smtClean="0"/>
              <a:t>Click to edit Master title style</a:t>
            </a:r>
            <a:endParaRPr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a:xfrm>
            <a:off x="4724400" y="6556375"/>
            <a:ext cx="2001838" cy="227013"/>
          </a:xfrm>
        </p:spPr>
        <p:txBody>
          <a:bodyPr/>
          <a:lstStyle>
            <a:lvl1pPr>
              <a:defRPr>
                <a:solidFill>
                  <a:schemeClr val="tx2"/>
                </a:solidFill>
              </a:defRPr>
            </a:lvl1pPr>
          </a:lstStyle>
          <a:p>
            <a:pPr>
              <a:defRPr/>
            </a:pPr>
            <a:fld id="{8CA6EEF6-7B45-417E-B905-93B36D5CF645}" type="datetimeFigureOut">
              <a:rPr lang="en-US"/>
              <a:pPr>
                <a:defRPr/>
              </a:pPr>
              <a:t>1/18/10</a:t>
            </a:fld>
            <a:endParaRPr lang="en-US"/>
          </a:p>
        </p:txBody>
      </p:sp>
      <p:sp>
        <p:nvSpPr>
          <p:cNvPr id="5" name="Footer Placeholder 4"/>
          <p:cNvSpPr>
            <a:spLocks noGrp="1"/>
          </p:cNvSpPr>
          <p:nvPr>
            <p:ph type="ftr" sz="quarter" idx="11"/>
          </p:nvPr>
        </p:nvSpPr>
        <p:spPr>
          <a:xfrm>
            <a:off x="1735138" y="6556375"/>
            <a:ext cx="2895600" cy="228600"/>
          </a:xfrm>
        </p:spPr>
        <p:txBody>
          <a:bodyPr/>
          <a:lstStyle>
            <a:lvl1pPr>
              <a:defRPr>
                <a:solidFill>
                  <a:schemeClr val="tx2"/>
                </a:solidFill>
              </a:defRPr>
            </a:lvl1pPr>
          </a:lstStyle>
          <a:p>
            <a:pPr>
              <a:defRPr/>
            </a:pPr>
            <a:endParaRPr lang="en-US"/>
          </a:p>
        </p:txBody>
      </p:sp>
      <p:sp>
        <p:nvSpPr>
          <p:cNvPr id="6" name="Slide Number Placeholder 5"/>
          <p:cNvSpPr>
            <a:spLocks noGrp="1"/>
          </p:cNvSpPr>
          <p:nvPr>
            <p:ph type="sldNum" sz="quarter" idx="12"/>
          </p:nvPr>
        </p:nvSpPr>
        <p:spPr>
          <a:xfrm>
            <a:off x="6734175" y="6554788"/>
            <a:ext cx="587375" cy="228600"/>
          </a:xfrm>
        </p:spPr>
        <p:txBody>
          <a:bodyPr/>
          <a:lstStyle>
            <a:lvl1pPr>
              <a:defRPr/>
            </a:lvl1pPr>
          </a:lstStyle>
          <a:p>
            <a:pPr>
              <a:defRPr/>
            </a:pPr>
            <a:fld id="{752D8FBA-0732-4F72-AF9B-9FF05D76073A}"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3520440" cy="4525963"/>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178808" y="1600200"/>
            <a:ext cx="3520440" cy="4525963"/>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6"/>
          <p:cNvSpPr>
            <a:spLocks noGrp="1"/>
          </p:cNvSpPr>
          <p:nvPr>
            <p:ph type="dt" sz="half" idx="10"/>
          </p:nvPr>
        </p:nvSpPr>
        <p:spPr/>
        <p:txBody>
          <a:bodyPr/>
          <a:lstStyle>
            <a:lvl1pPr>
              <a:defRPr/>
            </a:lvl1pPr>
          </a:lstStyle>
          <a:p>
            <a:pPr>
              <a:defRPr/>
            </a:pPr>
            <a:fld id="{84C4AA3E-0355-4537-BFB2-8756D1FCAEAD}" type="datetimeFigureOut">
              <a:rPr lang="en-US"/>
              <a:pPr>
                <a:defRPr/>
              </a:pPr>
              <a:t>1/18/10</a:t>
            </a:fld>
            <a:endParaRPr lang="en-US"/>
          </a:p>
        </p:txBody>
      </p:sp>
      <p:sp>
        <p:nvSpPr>
          <p:cNvPr id="6" name="Footer Placeholder 3"/>
          <p:cNvSpPr>
            <a:spLocks noGrp="1"/>
          </p:cNvSpPr>
          <p:nvPr>
            <p:ph type="ftr" sz="quarter" idx="11"/>
          </p:nvPr>
        </p:nvSpPr>
        <p:spPr/>
        <p:txBody>
          <a:bodyPr/>
          <a:lstStyle>
            <a:lvl1pPr>
              <a:defRPr/>
            </a:lvl1pPr>
          </a:lstStyle>
          <a:p>
            <a:pPr>
              <a:defRPr/>
            </a:pPr>
            <a:endParaRPr lang="en-US"/>
          </a:p>
        </p:txBody>
      </p:sp>
      <p:sp>
        <p:nvSpPr>
          <p:cNvPr id="7" name="Slide Number Placeholder 15"/>
          <p:cNvSpPr>
            <a:spLocks noGrp="1"/>
          </p:cNvSpPr>
          <p:nvPr>
            <p:ph type="sldNum" sz="quarter" idx="12"/>
          </p:nvPr>
        </p:nvSpPr>
        <p:spPr/>
        <p:txBody>
          <a:bodyPr/>
          <a:lstStyle>
            <a:lvl1pPr>
              <a:defRPr/>
            </a:lvl1pPr>
          </a:lstStyle>
          <a:p>
            <a:pPr>
              <a:defRPr/>
            </a:pPr>
            <a:fld id="{751B391A-86FC-46AF-92D0-FFF13EECB964}"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26"/>
          <p:cNvSpPr>
            <a:spLocks noGrp="1"/>
          </p:cNvSpPr>
          <p:nvPr>
            <p:ph type="dt" sz="half" idx="10"/>
          </p:nvPr>
        </p:nvSpPr>
        <p:spPr/>
        <p:txBody>
          <a:bodyPr/>
          <a:lstStyle>
            <a:lvl1pPr>
              <a:defRPr/>
            </a:lvl1pPr>
          </a:lstStyle>
          <a:p>
            <a:pPr>
              <a:defRPr/>
            </a:pPr>
            <a:fld id="{FCDDA001-239F-4DCA-8C4E-C26235A9A3C5}" type="datetimeFigureOut">
              <a:rPr lang="en-US"/>
              <a:pPr>
                <a:defRPr/>
              </a:pPr>
              <a:t>1/18/10</a:t>
            </a:fld>
            <a:endParaRPr lang="en-US"/>
          </a:p>
        </p:txBody>
      </p:sp>
      <p:sp>
        <p:nvSpPr>
          <p:cNvPr id="8" name="Footer Placeholder 3"/>
          <p:cNvSpPr>
            <a:spLocks noGrp="1"/>
          </p:cNvSpPr>
          <p:nvPr>
            <p:ph type="ftr" sz="quarter" idx="11"/>
          </p:nvPr>
        </p:nvSpPr>
        <p:spPr/>
        <p:txBody>
          <a:bodyPr/>
          <a:lstStyle>
            <a:lvl1pPr>
              <a:defRPr/>
            </a:lvl1pPr>
          </a:lstStyle>
          <a:p>
            <a:pPr>
              <a:defRPr/>
            </a:pPr>
            <a:endParaRPr lang="en-US"/>
          </a:p>
        </p:txBody>
      </p:sp>
      <p:sp>
        <p:nvSpPr>
          <p:cNvPr id="9" name="Slide Number Placeholder 15"/>
          <p:cNvSpPr>
            <a:spLocks noGrp="1"/>
          </p:cNvSpPr>
          <p:nvPr>
            <p:ph type="sldNum" sz="quarter" idx="12"/>
          </p:nvPr>
        </p:nvSpPr>
        <p:spPr/>
        <p:txBody>
          <a:bodyPr/>
          <a:lstStyle>
            <a:lvl1pPr>
              <a:defRPr/>
            </a:lvl1pPr>
          </a:lstStyle>
          <a:p>
            <a:pPr>
              <a:defRPr/>
            </a:pPr>
            <a:fld id="{065AFBF8-4742-45DC-9464-DCE2A8DC549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p>
            <a:r>
              <a:rPr lang="en-US" smtClean="0"/>
              <a:t>Click to edit Master title style</a:t>
            </a:r>
            <a:endParaRPr lang="en-US"/>
          </a:p>
        </p:txBody>
      </p:sp>
      <p:sp>
        <p:nvSpPr>
          <p:cNvPr id="3" name="Date Placeholder 26"/>
          <p:cNvSpPr>
            <a:spLocks noGrp="1"/>
          </p:cNvSpPr>
          <p:nvPr>
            <p:ph type="dt" sz="half" idx="10"/>
          </p:nvPr>
        </p:nvSpPr>
        <p:spPr/>
        <p:txBody>
          <a:bodyPr/>
          <a:lstStyle>
            <a:lvl1pPr>
              <a:defRPr/>
            </a:lvl1pPr>
          </a:lstStyle>
          <a:p>
            <a:pPr>
              <a:defRPr/>
            </a:pPr>
            <a:fld id="{AFCE73A0-22FA-49F6-8EFA-10CB9B2063F3}" type="datetimeFigureOut">
              <a:rPr lang="en-US"/>
              <a:pPr>
                <a:defRPr/>
              </a:pPr>
              <a:t>1/18/10</a:t>
            </a:fld>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15"/>
          <p:cNvSpPr>
            <a:spLocks noGrp="1"/>
          </p:cNvSpPr>
          <p:nvPr>
            <p:ph type="sldNum" sz="quarter" idx="12"/>
          </p:nvPr>
        </p:nvSpPr>
        <p:spPr/>
        <p:txBody>
          <a:bodyPr/>
          <a:lstStyle>
            <a:lvl1pPr>
              <a:defRPr/>
            </a:lvl1pPr>
          </a:lstStyle>
          <a:p>
            <a:pPr>
              <a:defRPr/>
            </a:pPr>
            <a:fld id="{903E23F0-8B1E-4A41-BC76-20E4334392C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26"/>
          <p:cNvSpPr>
            <a:spLocks noGrp="1"/>
          </p:cNvSpPr>
          <p:nvPr>
            <p:ph type="dt" sz="half" idx="10"/>
          </p:nvPr>
        </p:nvSpPr>
        <p:spPr/>
        <p:txBody>
          <a:bodyPr/>
          <a:lstStyle>
            <a:lvl1pPr>
              <a:defRPr/>
            </a:lvl1pPr>
          </a:lstStyle>
          <a:p>
            <a:pPr>
              <a:defRPr/>
            </a:pPr>
            <a:fld id="{4AA5B9F0-ADD4-4ACA-8F0C-C0F0E7E8E21B}" type="datetimeFigureOut">
              <a:rPr lang="en-US"/>
              <a:pPr>
                <a:defRPr/>
              </a:pPr>
              <a:t>1/18/10</a:t>
            </a:fld>
            <a:endParaRPr lang="en-US"/>
          </a:p>
        </p:txBody>
      </p:sp>
      <p:sp>
        <p:nvSpPr>
          <p:cNvPr id="3" name="Footer Placeholder 3"/>
          <p:cNvSpPr>
            <a:spLocks noGrp="1"/>
          </p:cNvSpPr>
          <p:nvPr>
            <p:ph type="ftr" sz="quarter" idx="11"/>
          </p:nvPr>
        </p:nvSpPr>
        <p:spPr/>
        <p:txBody>
          <a:bodyPr/>
          <a:lstStyle>
            <a:lvl1pPr>
              <a:defRPr/>
            </a:lvl1pPr>
          </a:lstStyle>
          <a:p>
            <a:pPr>
              <a:defRPr/>
            </a:pPr>
            <a:endParaRPr lang="en-US"/>
          </a:p>
        </p:txBody>
      </p:sp>
      <p:sp>
        <p:nvSpPr>
          <p:cNvPr id="4" name="Slide Number Placeholder 15"/>
          <p:cNvSpPr>
            <a:spLocks noGrp="1"/>
          </p:cNvSpPr>
          <p:nvPr>
            <p:ph type="sldNum" sz="quarter" idx="12"/>
          </p:nvPr>
        </p:nvSpPr>
        <p:spPr/>
        <p:txBody>
          <a:bodyPr/>
          <a:lstStyle>
            <a:lvl1pPr>
              <a:defRPr/>
            </a:lvl1pPr>
          </a:lstStyle>
          <a:p>
            <a:pPr>
              <a:defRPr/>
            </a:pPr>
            <a:fld id="{B3FAB278-9DCB-4267-9EA1-A2C5540E9FF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lstStyle>
            <a:lvl1pPr algn="l">
              <a:buNone/>
              <a:defRPr lang="en-US" sz="2400" baseline="0" smtClean="0"/>
            </a:lvl1pPr>
          </a:lstStyle>
          <a:p>
            <a:r>
              <a:rPr lang="en-US" smtClean="0"/>
              <a:t>Click to edit Master title style</a:t>
            </a:r>
            <a:endParaRPr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lIns="45720" tIns="0" rIns="0" bIns="0" spcCol="0" rtlCol="0" fromWordArt="0" forceAA="0">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6"/>
          <p:cNvSpPr>
            <a:spLocks noGrp="1"/>
          </p:cNvSpPr>
          <p:nvPr>
            <p:ph type="dt" sz="half" idx="10"/>
          </p:nvPr>
        </p:nvSpPr>
        <p:spPr/>
        <p:txBody>
          <a:bodyPr/>
          <a:lstStyle>
            <a:lvl1pPr>
              <a:defRPr/>
            </a:lvl1pPr>
          </a:lstStyle>
          <a:p>
            <a:pPr>
              <a:defRPr/>
            </a:pPr>
            <a:fld id="{05C69168-1D4E-435F-86F0-11A18E1F5BDF}" type="datetimeFigureOut">
              <a:rPr lang="en-US"/>
              <a:pPr>
                <a:defRPr/>
              </a:pPr>
              <a:t>1/18/10</a:t>
            </a:fld>
            <a:endParaRPr lang="en-US"/>
          </a:p>
        </p:txBody>
      </p:sp>
      <p:sp>
        <p:nvSpPr>
          <p:cNvPr id="6" name="Footer Placeholder 3"/>
          <p:cNvSpPr>
            <a:spLocks noGrp="1"/>
          </p:cNvSpPr>
          <p:nvPr>
            <p:ph type="ftr" sz="quarter" idx="11"/>
          </p:nvPr>
        </p:nvSpPr>
        <p:spPr/>
        <p:txBody>
          <a:bodyPr/>
          <a:lstStyle>
            <a:lvl1pPr>
              <a:defRPr/>
            </a:lvl1pPr>
          </a:lstStyle>
          <a:p>
            <a:pPr>
              <a:defRPr/>
            </a:pPr>
            <a:endParaRPr lang="en-US"/>
          </a:p>
        </p:txBody>
      </p:sp>
      <p:sp>
        <p:nvSpPr>
          <p:cNvPr id="7" name="Slide Number Placeholder 15"/>
          <p:cNvSpPr>
            <a:spLocks noGrp="1"/>
          </p:cNvSpPr>
          <p:nvPr>
            <p:ph type="sldNum" sz="quarter" idx="12"/>
          </p:nvPr>
        </p:nvSpPr>
        <p:spPr/>
        <p:txBody>
          <a:bodyPr/>
          <a:lstStyle>
            <a:lvl1pPr>
              <a:defRPr/>
            </a:lvl1pPr>
          </a:lstStyle>
          <a:p>
            <a:pPr>
              <a:defRPr/>
            </a:pPr>
            <a:fld id="{9E8528C7-56BE-41E4-BB37-7E9F10C740E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5" name="Rectangle 4"/>
          <p:cNvSpPr/>
          <p:nvPr/>
        </p:nvSpPr>
        <p:spPr>
          <a:xfrm rot="21240000">
            <a:off x="598488" y="1004888"/>
            <a:ext cx="4319587" cy="4311650"/>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6" name="Rectangle 5"/>
          <p:cNvSpPr/>
          <p:nvPr/>
        </p:nvSpPr>
        <p:spPr>
          <a:xfrm rot="21420000">
            <a:off x="596900" y="998538"/>
            <a:ext cx="4319588" cy="4313237"/>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2" name="Title 1"/>
          <p:cNvSpPr>
            <a:spLocks noGrp="1"/>
          </p:cNvSpPr>
          <p:nvPr>
            <p:ph type="title"/>
          </p:nvPr>
        </p:nvSpPr>
        <p:spPr>
          <a:xfrm>
            <a:off x="5389098" y="1143000"/>
            <a:ext cx="3429000" cy="2057400"/>
          </a:xfrm>
        </p:spPr>
        <p:txBody>
          <a:bodyPr/>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lIns="82296" tIns="0" rIns="0" bIns="0" spcCol="0" rtlCol="0" fromWordArt="0" forceAA="0">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normAutofit/>
          </a:bodyPr>
          <a:lstStyle>
            <a:lvl1pPr marL="0" indent="0">
              <a:buNone/>
              <a:defRPr sz="3200"/>
            </a:lvl1pPr>
          </a:lstStyle>
          <a:p>
            <a:pPr lvl="0"/>
            <a:r>
              <a:rPr lang="en-US" noProof="0" smtClean="0"/>
              <a:t>Click icon to add picture</a:t>
            </a:r>
            <a:endParaRPr lang="en-US" noProof="0" dirty="0"/>
          </a:p>
        </p:txBody>
      </p:sp>
      <p:sp>
        <p:nvSpPr>
          <p:cNvPr id="7" name="Date Placeholder 4"/>
          <p:cNvSpPr>
            <a:spLocks noGrp="1"/>
          </p:cNvSpPr>
          <p:nvPr>
            <p:ph type="dt" sz="half" idx="10"/>
          </p:nvPr>
        </p:nvSpPr>
        <p:spPr/>
        <p:txBody>
          <a:bodyPr/>
          <a:lstStyle>
            <a:lvl1pPr>
              <a:defRPr/>
            </a:lvl1pPr>
          </a:lstStyle>
          <a:p>
            <a:pPr>
              <a:defRPr/>
            </a:pPr>
            <a:fld id="{250F209D-CBC0-4492-83B6-47970CD5E44C}" type="datetimeFigureOut">
              <a:rPr lang="en-US"/>
              <a:pPr>
                <a:defRPr/>
              </a:pPr>
              <a:t>1/18/10</a:t>
            </a:fld>
            <a:endParaRPr lang="en-US"/>
          </a:p>
        </p:txBody>
      </p:sp>
      <p:sp>
        <p:nvSpPr>
          <p:cNvPr id="8" name="Footer Placeholder 5"/>
          <p:cNvSpPr>
            <a:spLocks noGrp="1"/>
          </p:cNvSpPr>
          <p:nvPr>
            <p:ph type="ftr" sz="quarter" idx="11"/>
          </p:nvPr>
        </p:nvSpPr>
        <p:spPr/>
        <p:txBody>
          <a:bodyPr/>
          <a:lstStyle>
            <a:lvl1pPr>
              <a:defRPr/>
            </a:lvl1pPr>
          </a:lstStyle>
          <a:p>
            <a:pPr>
              <a:defRPr/>
            </a:pPr>
            <a:endParaRPr lang="en-US"/>
          </a:p>
        </p:txBody>
      </p:sp>
      <p:sp>
        <p:nvSpPr>
          <p:cNvPr id="9" name="Slide Number Placeholder 6"/>
          <p:cNvSpPr>
            <a:spLocks noGrp="1"/>
          </p:cNvSpPr>
          <p:nvPr>
            <p:ph type="sldNum" sz="quarter" idx="12"/>
          </p:nvPr>
        </p:nvSpPr>
        <p:spPr/>
        <p:txBody>
          <a:bodyPr/>
          <a:lstStyle>
            <a:lvl1pPr>
              <a:defRPr/>
            </a:lvl1pPr>
          </a:lstStyle>
          <a:p>
            <a:pPr>
              <a:defRPr/>
            </a:pPr>
            <a:fld id="{17529B43-837A-4DFA-879D-99301DEF0F1B}"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3" name="Title Placeholder 2"/>
          <p:cNvSpPr>
            <a:spLocks noGrp="1"/>
          </p:cNvSpPr>
          <p:nvPr>
            <p:ph type="title"/>
          </p:nvPr>
        </p:nvSpPr>
        <p:spPr>
          <a:xfrm>
            <a:off x="457200" y="320675"/>
            <a:ext cx="7239000" cy="1143000"/>
          </a:xfrm>
          <a:prstGeom prst="rect">
            <a:avLst/>
          </a:prstGeom>
        </p:spPr>
        <p:txBody>
          <a:bodyPr vert="horz" lIns="45720" tIns="0" rIns="45720" bIns="0" anchor="b" anchorCtr="0">
            <a:normAutofit/>
          </a:bodyPr>
          <a:lstStyle/>
          <a:p>
            <a:r>
              <a:rPr lang="en-US" smtClean="0"/>
              <a:t>Click to edit Master title style</a:t>
            </a:r>
            <a:endParaRPr lang="en-US"/>
          </a:p>
        </p:txBody>
      </p:sp>
      <p:sp>
        <p:nvSpPr>
          <p:cNvPr id="1030" name="Text Placeholder 30"/>
          <p:cNvSpPr>
            <a:spLocks noGrp="1"/>
          </p:cNvSpPr>
          <p:nvPr>
            <p:ph type="body" idx="1"/>
          </p:nvPr>
        </p:nvSpPr>
        <p:spPr bwMode="auto">
          <a:xfrm>
            <a:off x="457200" y="1609725"/>
            <a:ext cx="7239000" cy="48466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7" name="Date Placeholder 26"/>
          <p:cNvSpPr>
            <a:spLocks noGrp="1"/>
          </p:cNvSpPr>
          <p:nvPr>
            <p:ph type="dt" sz="half" idx="2"/>
          </p:nvPr>
        </p:nvSpPr>
        <p:spPr>
          <a:xfrm>
            <a:off x="4246563" y="6557963"/>
            <a:ext cx="2001837" cy="227012"/>
          </a:xfrm>
          <a:prstGeom prst="rect">
            <a:avLst/>
          </a:prstGeom>
        </p:spPr>
        <p:txBody>
          <a:bodyPr vert="horz" tIns="0" bIns="0" anchor="b"/>
          <a:lstStyle>
            <a:lvl1pPr algn="l" eaLnBrk="1" fontAlgn="auto" latinLnBrk="0" hangingPunct="1">
              <a:spcBef>
                <a:spcPts val="0"/>
              </a:spcBef>
              <a:spcAft>
                <a:spcPts val="0"/>
              </a:spcAft>
              <a:defRPr kumimoji="0" sz="1000">
                <a:solidFill>
                  <a:schemeClr val="tx2"/>
                </a:solidFill>
                <a:latin typeface="+mn-lt"/>
                <a:ea typeface="+mn-ea"/>
                <a:cs typeface="+mn-cs"/>
              </a:defRPr>
            </a:lvl1pPr>
          </a:lstStyle>
          <a:p>
            <a:pPr>
              <a:defRPr/>
            </a:pPr>
            <a:fld id="{F927B10A-53B7-4C39-BB42-E0B06D95E54B}" type="datetimeFigureOut">
              <a:rPr lang="en-US"/>
              <a:pPr>
                <a:defRPr/>
              </a:pPr>
              <a:t>1/18/10</a:t>
            </a:fld>
            <a:endParaRPr lang="en-US"/>
          </a:p>
        </p:txBody>
      </p:sp>
      <p:sp>
        <p:nvSpPr>
          <p:cNvPr id="4" name="Footer Placeholder 3"/>
          <p:cNvSpPr>
            <a:spLocks noGrp="1"/>
          </p:cNvSpPr>
          <p:nvPr>
            <p:ph type="ftr" sz="quarter" idx="3"/>
          </p:nvPr>
        </p:nvSpPr>
        <p:spPr>
          <a:xfrm>
            <a:off x="457200" y="6557963"/>
            <a:ext cx="3657600" cy="228600"/>
          </a:xfrm>
          <a:prstGeom prst="rect">
            <a:avLst/>
          </a:prstGeom>
        </p:spPr>
        <p:txBody>
          <a:bodyPr vert="horz" tIns="0" bIns="0" anchor="b"/>
          <a:lstStyle>
            <a:lvl1pPr algn="r" eaLnBrk="1" fontAlgn="auto" latinLnBrk="0" hangingPunct="1">
              <a:spcBef>
                <a:spcPts val="0"/>
              </a:spcBef>
              <a:spcAft>
                <a:spcPts val="0"/>
              </a:spcAft>
              <a:defRPr kumimoji="0" sz="1000">
                <a:solidFill>
                  <a:schemeClr val="tx2"/>
                </a:solidFill>
                <a:latin typeface="+mn-lt"/>
                <a:ea typeface="+mn-ea"/>
                <a:cs typeface="+mn-cs"/>
              </a:defRPr>
            </a:lvl1pPr>
          </a:lstStyle>
          <a:p>
            <a:pPr>
              <a:defRPr/>
            </a:pPr>
            <a:endParaRPr lang="en-US"/>
          </a:p>
        </p:txBody>
      </p:sp>
      <p:sp>
        <p:nvSpPr>
          <p:cNvPr id="16" name="Slide Number Placeholder 15"/>
          <p:cNvSpPr>
            <a:spLocks noGrp="1"/>
          </p:cNvSpPr>
          <p:nvPr>
            <p:ph type="sldNum" sz="quarter" idx="4"/>
          </p:nvPr>
        </p:nvSpPr>
        <p:spPr>
          <a:xfrm>
            <a:off x="6251575" y="6556375"/>
            <a:ext cx="588963" cy="228600"/>
          </a:xfrm>
          <a:prstGeom prst="rect">
            <a:avLst/>
          </a:prstGeom>
        </p:spPr>
        <p:txBody>
          <a:bodyPr vert="horz" lIns="0" tIns="0" rIns="0" bIns="0" anchor="b"/>
          <a:lstStyle>
            <a:lvl1pPr algn="r" eaLnBrk="1" fontAlgn="auto" latinLnBrk="0" hangingPunct="1">
              <a:spcBef>
                <a:spcPts val="0"/>
              </a:spcBef>
              <a:spcAft>
                <a:spcPts val="0"/>
              </a:spcAft>
              <a:defRPr kumimoji="0" sz="1100">
                <a:solidFill>
                  <a:schemeClr val="tx2"/>
                </a:solidFill>
                <a:latin typeface="+mn-lt"/>
                <a:ea typeface="+mn-ea"/>
                <a:cs typeface="+mn-cs"/>
              </a:defRPr>
            </a:lvl1pPr>
          </a:lstStyle>
          <a:p>
            <a:pPr>
              <a:defRPr/>
            </a:pPr>
            <a:fld id="{5C783691-4B35-4856-A7D5-B6BCC555670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88" r:id="rId1"/>
    <p:sldLayoutId id="2147483887" r:id="rId2"/>
    <p:sldLayoutId id="2147483889" r:id="rId3"/>
    <p:sldLayoutId id="2147483886" r:id="rId4"/>
    <p:sldLayoutId id="2147483885" r:id="rId5"/>
    <p:sldLayoutId id="2147483884" r:id="rId6"/>
    <p:sldLayoutId id="2147483883" r:id="rId7"/>
    <p:sldLayoutId id="2147483882" r:id="rId8"/>
    <p:sldLayoutId id="2147483890" r:id="rId9"/>
    <p:sldLayoutId id="2147483881" r:id="rId10"/>
    <p:sldLayoutId id="2147483891" r:id="rId11"/>
  </p:sldLayoutIdLst>
  <p:txStyles>
    <p:titleStyle>
      <a:lvl1pPr algn="l" rtl="0" eaLnBrk="0" fontAlgn="base" hangingPunct="0">
        <a:spcBef>
          <a:spcPct val="0"/>
        </a:spcBef>
        <a:spcAft>
          <a:spcPct val="0"/>
        </a:spcAft>
        <a:defRPr sz="3800" b="1" kern="1200" cap="all">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ＭＳ Ｐゴシック" charset="-128"/>
          <a:cs typeface="ＭＳ Ｐゴシック" charset="-128"/>
        </a:defRPr>
      </a:lvl1pPr>
      <a:lvl2pPr algn="l" rtl="0" eaLnBrk="0" fontAlgn="base" hangingPunct="0">
        <a:spcBef>
          <a:spcPct val="0"/>
        </a:spcBef>
        <a:spcAft>
          <a:spcPct val="0"/>
        </a:spcAft>
        <a:defRPr sz="3800" b="1">
          <a:solidFill>
            <a:schemeClr val="tx1"/>
          </a:solidFill>
          <a:latin typeface="Trebuchet MS" charset="0"/>
          <a:ea typeface="ＭＳ Ｐゴシック" charset="-128"/>
          <a:cs typeface="ＭＳ Ｐゴシック" charset="-128"/>
        </a:defRPr>
      </a:lvl2pPr>
      <a:lvl3pPr algn="l" rtl="0" eaLnBrk="0" fontAlgn="base" hangingPunct="0">
        <a:spcBef>
          <a:spcPct val="0"/>
        </a:spcBef>
        <a:spcAft>
          <a:spcPct val="0"/>
        </a:spcAft>
        <a:defRPr sz="3800" b="1">
          <a:solidFill>
            <a:schemeClr val="tx1"/>
          </a:solidFill>
          <a:latin typeface="Trebuchet MS" charset="0"/>
          <a:ea typeface="ＭＳ Ｐゴシック" charset="-128"/>
          <a:cs typeface="ＭＳ Ｐゴシック" charset="-128"/>
        </a:defRPr>
      </a:lvl3pPr>
      <a:lvl4pPr algn="l" rtl="0" eaLnBrk="0" fontAlgn="base" hangingPunct="0">
        <a:spcBef>
          <a:spcPct val="0"/>
        </a:spcBef>
        <a:spcAft>
          <a:spcPct val="0"/>
        </a:spcAft>
        <a:defRPr sz="3800" b="1">
          <a:solidFill>
            <a:schemeClr val="tx1"/>
          </a:solidFill>
          <a:latin typeface="Trebuchet MS" charset="0"/>
          <a:ea typeface="ＭＳ Ｐゴシック" charset="-128"/>
          <a:cs typeface="ＭＳ Ｐゴシック" charset="-128"/>
        </a:defRPr>
      </a:lvl4pPr>
      <a:lvl5pPr algn="l" rtl="0" eaLnBrk="0" fontAlgn="base" hangingPunct="0">
        <a:spcBef>
          <a:spcPct val="0"/>
        </a:spcBef>
        <a:spcAft>
          <a:spcPct val="0"/>
        </a:spcAft>
        <a:defRPr sz="3800" b="1">
          <a:solidFill>
            <a:schemeClr val="tx1"/>
          </a:solidFill>
          <a:latin typeface="Trebuchet MS" charset="0"/>
          <a:ea typeface="ＭＳ Ｐゴシック" charset="-128"/>
          <a:cs typeface="ＭＳ Ｐゴシック" charset="-128"/>
        </a:defRPr>
      </a:lvl5pPr>
      <a:lvl6pPr marL="457200" algn="l" rtl="0" fontAlgn="base">
        <a:spcBef>
          <a:spcPct val="0"/>
        </a:spcBef>
        <a:spcAft>
          <a:spcPct val="0"/>
        </a:spcAft>
        <a:defRPr sz="3800" b="1">
          <a:solidFill>
            <a:schemeClr val="tx1"/>
          </a:solidFill>
          <a:latin typeface="Trebuchet MS" charset="0"/>
          <a:ea typeface="ＭＳ Ｐゴシック" charset="-128"/>
          <a:cs typeface="ＭＳ Ｐゴシック" charset="-128"/>
        </a:defRPr>
      </a:lvl6pPr>
      <a:lvl7pPr marL="914400" algn="l" rtl="0" fontAlgn="base">
        <a:spcBef>
          <a:spcPct val="0"/>
        </a:spcBef>
        <a:spcAft>
          <a:spcPct val="0"/>
        </a:spcAft>
        <a:defRPr sz="3800" b="1">
          <a:solidFill>
            <a:schemeClr val="tx1"/>
          </a:solidFill>
          <a:latin typeface="Trebuchet MS" charset="0"/>
          <a:ea typeface="ＭＳ Ｐゴシック" charset="-128"/>
          <a:cs typeface="ＭＳ Ｐゴシック" charset="-128"/>
        </a:defRPr>
      </a:lvl7pPr>
      <a:lvl8pPr marL="1371600" algn="l" rtl="0" fontAlgn="base">
        <a:spcBef>
          <a:spcPct val="0"/>
        </a:spcBef>
        <a:spcAft>
          <a:spcPct val="0"/>
        </a:spcAft>
        <a:defRPr sz="3800" b="1">
          <a:solidFill>
            <a:schemeClr val="tx1"/>
          </a:solidFill>
          <a:latin typeface="Trebuchet MS" charset="0"/>
          <a:ea typeface="ＭＳ Ｐゴシック" charset="-128"/>
          <a:cs typeface="ＭＳ Ｐゴシック" charset="-128"/>
        </a:defRPr>
      </a:lvl8pPr>
      <a:lvl9pPr marL="1828800" algn="l" rtl="0" fontAlgn="base">
        <a:spcBef>
          <a:spcPct val="0"/>
        </a:spcBef>
        <a:spcAft>
          <a:spcPct val="0"/>
        </a:spcAft>
        <a:defRPr sz="3800" b="1">
          <a:solidFill>
            <a:schemeClr val="tx1"/>
          </a:solidFill>
          <a:latin typeface="Trebuchet MS" charset="0"/>
          <a:ea typeface="ＭＳ Ｐゴシック" charset="-128"/>
          <a:cs typeface="ＭＳ Ｐゴシック" charset="-128"/>
        </a:defRPr>
      </a:lvl9pPr>
    </p:titleStyle>
    <p:bodyStyle>
      <a:lvl1pPr marL="273050" indent="-273050" algn="l" rtl="0" eaLnBrk="0" fontAlgn="base" hangingPunct="0">
        <a:spcBef>
          <a:spcPts val="600"/>
        </a:spcBef>
        <a:spcAft>
          <a:spcPct val="0"/>
        </a:spcAft>
        <a:buClr>
          <a:schemeClr val="tx2"/>
        </a:buClr>
        <a:buSzPct val="73000"/>
        <a:buFont typeface="Wingdings 2" charset="2"/>
        <a:buChar char=""/>
        <a:defRPr sz="2600" kern="1200">
          <a:solidFill>
            <a:schemeClr val="tx1"/>
          </a:solidFill>
          <a:latin typeface="+mn-lt"/>
          <a:ea typeface="ＭＳ Ｐゴシック" charset="-128"/>
          <a:cs typeface="ＭＳ Ｐゴシック" charset="-128"/>
        </a:defRPr>
      </a:lvl1pPr>
      <a:lvl2pPr marL="520700" indent="-228600" algn="l" rtl="0" eaLnBrk="0" fontAlgn="base" hangingPunct="0">
        <a:spcBef>
          <a:spcPts val="500"/>
        </a:spcBef>
        <a:spcAft>
          <a:spcPct val="0"/>
        </a:spcAft>
        <a:buClr>
          <a:srgbClr val="D8B25C"/>
        </a:buClr>
        <a:buSzPct val="80000"/>
        <a:buFont typeface="Wingdings 2" charset="2"/>
        <a:buChar char=""/>
        <a:defRPr sz="2300" kern="1200">
          <a:solidFill>
            <a:srgbClr val="6C6C6C"/>
          </a:solidFill>
          <a:latin typeface="+mn-lt"/>
          <a:ea typeface="ＭＳ Ｐゴシック" charset="-128"/>
          <a:cs typeface="+mn-cs"/>
        </a:defRPr>
      </a:lvl2pPr>
      <a:lvl3pPr marL="758825" indent="-228600" algn="l" rtl="0" eaLnBrk="0" fontAlgn="base" hangingPunct="0">
        <a:spcBef>
          <a:spcPts val="400"/>
        </a:spcBef>
        <a:spcAft>
          <a:spcPct val="0"/>
        </a:spcAft>
        <a:buClr>
          <a:srgbClr val="D8B25C"/>
        </a:buClr>
        <a:buSzPct val="60000"/>
        <a:buFont typeface="Wingdings" charset="2"/>
        <a:buChar char=""/>
        <a:defRPr sz="2000" kern="1200">
          <a:solidFill>
            <a:schemeClr val="tx1"/>
          </a:solidFill>
          <a:latin typeface="+mn-lt"/>
          <a:ea typeface="ＭＳ Ｐゴシック" charset="-128"/>
          <a:cs typeface="+mn-cs"/>
        </a:defRPr>
      </a:lvl3pPr>
      <a:lvl4pPr marL="1004888" indent="-228600" algn="l" rtl="0" eaLnBrk="0" fontAlgn="base" hangingPunct="0">
        <a:spcBef>
          <a:spcPct val="20000"/>
        </a:spcBef>
        <a:spcAft>
          <a:spcPct val="0"/>
        </a:spcAft>
        <a:buClr>
          <a:srgbClr val="D8B25C"/>
        </a:buClr>
        <a:buSzPct val="80000"/>
        <a:buFont typeface="Wingdings 2" charset="2"/>
        <a:buChar char=""/>
        <a:defRPr sz="2000" kern="1200">
          <a:solidFill>
            <a:srgbClr val="6C6C6C"/>
          </a:solidFill>
          <a:latin typeface="+mn-lt"/>
          <a:ea typeface="ＭＳ Ｐゴシック" charset="-128"/>
          <a:cs typeface="+mn-cs"/>
        </a:defRPr>
      </a:lvl4pPr>
      <a:lvl5pPr marL="1279525" indent="-228600" algn="l" rtl="0" eaLnBrk="0" fontAlgn="base" hangingPunct="0">
        <a:spcBef>
          <a:spcPts val="400"/>
        </a:spcBef>
        <a:spcAft>
          <a:spcPct val="0"/>
        </a:spcAft>
        <a:buClr>
          <a:srgbClr val="D8B25C"/>
        </a:buClr>
        <a:buSzPct val="70000"/>
        <a:buFont typeface="Wingdings" charset="2"/>
        <a:buChar char=""/>
        <a:defRPr kern="1200">
          <a:solidFill>
            <a:schemeClr val="tx1"/>
          </a:solidFill>
          <a:latin typeface="+mn-lt"/>
          <a:ea typeface="ＭＳ Ｐゴシック" charset="-128"/>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2.xml.rels><?xml version="1.0" encoding="UTF-8" standalone="yes"?>
<Relationships xmlns="http://schemas.openxmlformats.org/package/2006/relationships"><Relationship Id="rId1" Type="http://schemas.openxmlformats.org/officeDocument/2006/relationships/audio" Target="file:///\\shs-fs03\HomeSHS3$\Students3\YOG12\CVandorpe\Documents\United%20State%20of%20Pop%202009%20(Blame%20It%20on%20the%20Pop).mp3" TargetMode="External"/><Relationship Id="rId2" Type="http://schemas.openxmlformats.org/officeDocument/2006/relationships/slideLayout" Target="../slideLayouts/slideLayout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audio" Target="file:///\\shs-fs03\HomeSHS3$\Students3\YOG12\CVandorpe\Documents\Arcangel%20-%20Por%20Amar%20A%20Ciegas%20(Por%20Amor).mp3" TargetMode="External"/><Relationship Id="rId2" Type="http://schemas.openxmlformats.org/officeDocument/2006/relationships/slideLayout" Target="../slideLayouts/slideLayout2.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381000"/>
            <a:ext cx="7924800" cy="4297363"/>
          </a:xfrm>
        </p:spPr>
        <p:txBody>
          <a:bodyPr>
            <a:normAutofit/>
          </a:bodyPr>
          <a:lstStyle/>
          <a:p>
            <a:pPr marL="274320" indent="-274320" algn="ctr" eaLnBrk="1" fontAlgn="auto" hangingPunct="1">
              <a:spcAft>
                <a:spcPts val="0"/>
              </a:spcAft>
              <a:buFont typeface="Wingdings 2"/>
              <a:buNone/>
              <a:defRPr/>
            </a:pPr>
            <a:r>
              <a:rPr lang="en-US" sz="2800" smtClean="0">
                <a:latin typeface="Impact" pitchFamily="34" charset="0"/>
                <a:ea typeface="+mn-ea"/>
                <a:cs typeface="Tahoma" pitchFamily="34" charset="0"/>
              </a:rPr>
              <a:t>Hola me llamo Corrinne</a:t>
            </a:r>
          </a:p>
          <a:p>
            <a:pPr marL="274320" indent="-274320" algn="ctr" eaLnBrk="1" fontAlgn="auto" hangingPunct="1">
              <a:spcAft>
                <a:spcPts val="0"/>
              </a:spcAft>
              <a:buFont typeface="Wingdings 2"/>
              <a:buNone/>
              <a:defRPr/>
            </a:pPr>
            <a:r>
              <a:rPr lang="en-US" sz="2800" smtClean="0">
                <a:latin typeface="Impact" pitchFamily="34" charset="0"/>
                <a:ea typeface="+mn-ea"/>
                <a:cs typeface="Tahoma" pitchFamily="34" charset="0"/>
              </a:rPr>
              <a:t>Yo tengo quince años</a:t>
            </a:r>
          </a:p>
          <a:p>
            <a:pPr marL="274320" indent="-274320" algn="ctr" eaLnBrk="1" fontAlgn="auto" hangingPunct="1">
              <a:spcAft>
                <a:spcPts val="0"/>
              </a:spcAft>
              <a:buFont typeface="Wingdings 2"/>
              <a:buNone/>
              <a:defRPr/>
            </a:pPr>
            <a:r>
              <a:rPr lang="en-US" sz="2800" smtClean="0">
                <a:latin typeface="Impact" pitchFamily="34" charset="0"/>
                <a:ea typeface="+mn-ea"/>
                <a:cs typeface="Tahoma" pitchFamily="34" charset="0"/>
              </a:rPr>
              <a:t>Yo tengo ojos verdes y mi pelo es de color café</a:t>
            </a:r>
          </a:p>
          <a:p>
            <a:pPr marL="274320" indent="-274320" algn="ctr" eaLnBrk="1" fontAlgn="auto" hangingPunct="1">
              <a:spcAft>
                <a:spcPts val="0"/>
              </a:spcAft>
              <a:buFont typeface="Wingdings 2"/>
              <a:buNone/>
              <a:defRPr/>
            </a:pPr>
            <a:r>
              <a:rPr lang="en-US" sz="2800" smtClean="0">
                <a:latin typeface="Impact" pitchFamily="34" charset="0"/>
                <a:ea typeface="+mn-ea"/>
                <a:cs typeface="Tahoma" pitchFamily="34" charset="0"/>
              </a:rPr>
              <a:t>Mi favorito color es</a:t>
            </a:r>
            <a:r>
              <a:rPr lang="en-US" sz="2800" smtClean="0">
                <a:solidFill>
                  <a:schemeClr val="accent2">
                    <a:lumMod val="60000"/>
                    <a:lumOff val="40000"/>
                  </a:schemeClr>
                </a:solidFill>
                <a:latin typeface="Impact" pitchFamily="34" charset="0"/>
                <a:ea typeface="+mn-ea"/>
                <a:cs typeface="Tahoma" pitchFamily="34" charset="0"/>
              </a:rPr>
              <a:t> </a:t>
            </a:r>
            <a:r>
              <a:rPr lang="en-US" sz="2800" smtClean="0">
                <a:solidFill>
                  <a:srgbClr val="FF6699"/>
                </a:solidFill>
                <a:latin typeface="Impact" pitchFamily="34" charset="0"/>
                <a:ea typeface="+mn-ea"/>
                <a:cs typeface="Tahoma" pitchFamily="34" charset="0"/>
              </a:rPr>
              <a:t>rosado</a:t>
            </a:r>
          </a:p>
          <a:p>
            <a:pPr marL="274320" indent="-274320" algn="ctr" eaLnBrk="1" fontAlgn="auto" hangingPunct="1">
              <a:spcAft>
                <a:spcPts val="0"/>
              </a:spcAft>
              <a:buFont typeface="Wingdings 2"/>
              <a:buNone/>
              <a:defRPr/>
            </a:pPr>
            <a:r>
              <a:rPr lang="en-US" sz="2800" smtClean="0">
                <a:latin typeface="Impact" pitchFamily="34" charset="0"/>
                <a:ea typeface="+mn-ea"/>
                <a:cs typeface="Tahoma" pitchFamily="34" charset="0"/>
              </a:rPr>
              <a:t>Yo juego futbol y yo hago atletismo</a:t>
            </a:r>
          </a:p>
        </p:txBody>
      </p:sp>
      <p:pic>
        <p:nvPicPr>
          <p:cNvPr id="13314" name="Picture 4" descr="20276_247666077845_769272845_4440838_6931209_n.jpg"/>
          <p:cNvPicPr>
            <a:picLocks noChangeAspect="1"/>
          </p:cNvPicPr>
          <p:nvPr/>
        </p:nvPicPr>
        <p:blipFill>
          <a:blip r:embed="rId2"/>
          <a:srcRect/>
          <a:stretch>
            <a:fillRect/>
          </a:stretch>
        </p:blipFill>
        <p:spPr bwMode="auto">
          <a:xfrm>
            <a:off x="1676400" y="3019425"/>
            <a:ext cx="5753100" cy="3838575"/>
          </a:xfrm>
          <a:prstGeom prst="rect">
            <a:avLst/>
          </a:prstGeom>
          <a:noFill/>
          <a:ln w="9525">
            <a:noFill/>
            <a:miter lim="800000"/>
            <a:headEnd/>
            <a:tailEnd/>
          </a:ln>
        </p:spPr>
      </p:pic>
      <p:sp>
        <p:nvSpPr>
          <p:cNvPr id="13315" name="TextBox 6"/>
          <p:cNvSpPr txBox="1">
            <a:spLocks noChangeArrowheads="1"/>
          </p:cNvSpPr>
          <p:nvPr/>
        </p:nvSpPr>
        <p:spPr bwMode="auto">
          <a:xfrm>
            <a:off x="1752600" y="5486400"/>
            <a:ext cx="1828800" cy="338138"/>
          </a:xfrm>
          <a:prstGeom prst="rect">
            <a:avLst/>
          </a:prstGeom>
          <a:noFill/>
          <a:ln w="9525">
            <a:noFill/>
            <a:miter lim="800000"/>
            <a:headEnd/>
            <a:tailEnd/>
          </a:ln>
        </p:spPr>
        <p:txBody>
          <a:bodyPr>
            <a:prstTxWarp prst="textNoShape">
              <a:avLst/>
            </a:prstTxWarp>
            <a:spAutoFit/>
          </a:bodyPr>
          <a:lstStyle/>
          <a:p>
            <a:r>
              <a:rPr lang="en-US" sz="1600">
                <a:solidFill>
                  <a:srgbClr val="FF6699"/>
                </a:solidFill>
                <a:latin typeface="Tahoma" charset="0"/>
                <a:ea typeface="Tahoma" charset="0"/>
                <a:cs typeface="Tahoma" charset="0"/>
              </a:rPr>
              <a:t>Mi amigo Diana</a:t>
            </a:r>
          </a:p>
        </p:txBody>
      </p:sp>
      <p:cxnSp>
        <p:nvCxnSpPr>
          <p:cNvPr id="8" name="Straight Arrow Connector 7"/>
          <p:cNvCxnSpPr/>
          <p:nvPr/>
        </p:nvCxnSpPr>
        <p:spPr>
          <a:xfrm>
            <a:off x="1219200" y="3962400"/>
            <a:ext cx="1905000" cy="381000"/>
          </a:xfrm>
          <a:prstGeom prst="straightConnector1">
            <a:avLst/>
          </a:prstGeom>
          <a:ln>
            <a:noFill/>
            <a:tailEnd type="arrow"/>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239000" cy="838200"/>
          </a:xfrm>
        </p:spPr>
        <p:txBody>
          <a:bodyPr>
            <a:normAutofit fontScale="90000"/>
          </a:bodyPr>
          <a:lstStyle/>
          <a:p>
            <a:pPr eaLnBrk="1" fontAlgn="auto" hangingPunct="1">
              <a:spcAft>
                <a:spcPts val="0"/>
              </a:spcAft>
              <a:defRPr/>
            </a:pPr>
            <a:r>
              <a:rPr lang="en-US" sz="3200" smtClean="0">
                <a:ea typeface="+mj-ea"/>
                <a:cs typeface="+mj-cs"/>
              </a:rPr>
              <a:t>     UNITED STATE OF POP – DJ EARWORM</a:t>
            </a:r>
            <a:endParaRPr lang="en-US" sz="3200">
              <a:ea typeface="+mj-ea"/>
              <a:cs typeface="+mj-cs"/>
            </a:endParaRPr>
          </a:p>
        </p:txBody>
      </p:sp>
      <p:sp>
        <p:nvSpPr>
          <p:cNvPr id="14338" name="Rectangle 8"/>
          <p:cNvSpPr>
            <a:spLocks noChangeArrowheads="1"/>
          </p:cNvSpPr>
          <p:nvPr/>
        </p:nvSpPr>
        <p:spPr bwMode="auto">
          <a:xfrm>
            <a:off x="304800" y="855663"/>
            <a:ext cx="7848600" cy="6002337"/>
          </a:xfrm>
          <a:prstGeom prst="rect">
            <a:avLst/>
          </a:prstGeom>
          <a:noFill/>
          <a:ln w="9525">
            <a:noFill/>
            <a:miter lim="800000"/>
            <a:headEnd/>
            <a:tailEnd/>
          </a:ln>
        </p:spPr>
        <p:txBody>
          <a:bodyPr>
            <a:prstTxWarp prst="textNoShape">
              <a:avLst/>
            </a:prstTxWarp>
            <a:spAutoFit/>
          </a:bodyPr>
          <a:lstStyle/>
          <a:p>
            <a:r>
              <a:rPr lang="en-US" sz="1200">
                <a:latin typeface="Trebuchet MS" charset="0"/>
              </a:rPr>
              <a:t>I know you want pop, you want dance, you want rock and roll You wanted boom boom? This year’s remix got symphonic soul I got pop, I got dance, I got rockin’ electronic club beats, I got hip-hop music with the future flow, So don’t worry, even if the sky is falling down, down, down Gonna be ok when it knocks you down, down, down, So baby don’t worry, it’s alright, a-alright when it knocks you down When you go down, when you go down down No need to worry, just pick back up when you’re tumbling down, down, down (down, down) It’s like I’ve been awakened Every step I’m taking Every rule I had you breaking Every move I’m making The risk that I’m taking The chances I’m taking With a big smile on my face And it never seems out of place Blame it on the pop, blame it on the dance, blame it on the rock and roll Blame it on the rumba, so in sync with the symphonic soul I like that pop, I like that bass, I like them rockin’ electronic club beats Blame it on the hip-hop music with the future flow Baby, don’t worry, it’s alright, a-alright when it knocks you down Somewhere far along this road, Stressed out, I wanna let it go, I feel down, down, down (baby are you down, down, down, down, down) And oh, (hey) I’ve been traveling on this road too long (too long) Just trying to find my way back home (back home) The old me is dead and gone, dead and gone I gotta feeling Woo hoo I found God Blame it on the pop, blame it on the dance, blame it on the rock and roll Blame it on the feeling of the music deep insi-i-i-ide your soul We got the pop, we got the dance, we got the rockin’  electronic club beats We got the hip-hop music with the future flow People in the place Put your put your hands in the air Now put your hands up, oh, oh, oh, oh, oh Forever united here, Blame it on the po-po-po-po-poker face po-po-poker face So live your life (hey!) Let’s live it up (Ho!) If you wanna get down (Hey!) down (Ho!) down (Hey!)  Muh muh muh muh (Ho!)  I wanna get down, (hey!) down, down (Ho!) So baby, don’t worry, it’s alright, a-alright when it knocks you down When you go down, when you go down down No need to worry, just pick back up when you’re tumbling down, down, down (down, down) Blame it on the pop, blame it on the dance, blame it on the boom boom boom Gotta get that rumba, blame it on the 808 with the boom boom boom Gotta get that pop, gotta get that dance, gotta get that boom boom pow I gotta get, I gotta get this year’s remix with the future sound. I gotta feeling, But I never really had a doubt, that tonight’s gonna be a good night, that tonight’s gonna be a good night, and I say the same thing every single time you know that I could use somebody, (woo hoo) Open up your plans and damn your free (Hey!) Look into your heart and you’ll find love, love, love Stop stop stop feeling down, down, down Can’t you see love, love love? Isn’t this easy feeling love, love love? Down down down, It’s like I’ve been awakened Can’t you see every step I’m taking Don’t be afraid The risk that I’m taking Can’t you see, I’ve had a little too much feeling down, down, down Can’t you see every move I’m making Every rule I had you breaking Isn’t this easy feeling love, love, love We’ll make it out of this mess. Change your mind Baby just say yes, Da da da da da da da da da da..……</a:t>
            </a:r>
          </a:p>
          <a:p>
            <a:endParaRPr lang="en-US" sz="1200">
              <a:latin typeface="Trebuchet MS" charset="0"/>
            </a:endParaRPr>
          </a:p>
        </p:txBody>
      </p:sp>
      <p:pic>
        <p:nvPicPr>
          <p:cNvPr id="10" name="United State of Pop 2009 (Blame It on the Pop).mp3">
            <a:hlinkClick r:id="" action="ppaction://media"/>
          </p:cNvPr>
          <p:cNvPicPr>
            <a:picLocks noRot="1" noChangeAspect="1"/>
          </p:cNvPicPr>
          <p:nvPr>
            <a:audioFile r:link="rId1"/>
          </p:nvPr>
        </p:nvPicPr>
        <p:blipFill>
          <a:blip r:embed="rId3"/>
          <a:srcRect/>
          <a:stretch>
            <a:fillRect/>
          </a:stretch>
        </p:blipFill>
        <p:spPr bwMode="auto">
          <a:xfrm>
            <a:off x="381000" y="304800"/>
            <a:ext cx="457200" cy="457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0"/>
                                        </p:tgtEl>
                                      </p:cBhvr>
                                    </p:cmd>
                                  </p:childTnLst>
                                </p:cTn>
                              </p:par>
                            </p:childTnLst>
                          </p:cTn>
                        </p:par>
                      </p:childTnLst>
                    </p:cTn>
                  </p:par>
                </p:childTnLst>
              </p:cTn>
              <p:nextCondLst>
                <p:cond evt="onClick" delay="0">
                  <p:tgtEl>
                    <p:spTgt spid="10"/>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0"/>
                </p:tgtEl>
              </p:cMediaNode>
            </p:audio>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143000"/>
          </a:xfrm>
        </p:spPr>
        <p:txBody>
          <a:bodyPr/>
          <a:lstStyle/>
          <a:p>
            <a:pPr eaLnBrk="1" fontAlgn="auto" hangingPunct="1">
              <a:spcAft>
                <a:spcPts val="0"/>
              </a:spcAft>
              <a:defRPr/>
            </a:pPr>
            <a:r>
              <a:rPr lang="en-US" smtClean="0">
                <a:ea typeface="+mj-ea"/>
                <a:cs typeface="+mj-cs"/>
              </a:rPr>
              <a:t>por qué </a:t>
            </a:r>
            <a:r>
              <a:rPr lang="en-US" sz="3600" smtClean="0">
                <a:ea typeface="+mj-ea"/>
                <a:cs typeface="+mj-cs"/>
              </a:rPr>
              <a:t>Me gusta la cancion</a:t>
            </a:r>
            <a:endParaRPr lang="en-US">
              <a:ea typeface="+mj-ea"/>
              <a:cs typeface="+mj-cs"/>
            </a:endParaRPr>
          </a:p>
        </p:txBody>
      </p:sp>
      <p:sp>
        <p:nvSpPr>
          <p:cNvPr id="15362" name="Content Placeholder 2"/>
          <p:cNvSpPr>
            <a:spLocks noGrp="1"/>
          </p:cNvSpPr>
          <p:nvPr>
            <p:ph idx="1"/>
          </p:nvPr>
        </p:nvSpPr>
        <p:spPr>
          <a:xfrm>
            <a:off x="457200" y="1600200"/>
            <a:ext cx="7239000" cy="4846638"/>
          </a:xfrm>
        </p:spPr>
        <p:txBody>
          <a:bodyPr/>
          <a:lstStyle/>
          <a:p>
            <a:pPr eaLnBrk="1" hangingPunct="1">
              <a:buFont typeface="Wingdings 2" charset="2"/>
              <a:buNone/>
            </a:pPr>
            <a:r>
              <a:rPr lang="en-US" sz="3200" smtClean="0"/>
              <a:t>Me gusta la cancion porque </a:t>
            </a:r>
            <a:r>
              <a:rPr lang="es-ES" sz="3200" smtClean="0"/>
              <a:t>es un remix de muchas canciones juntas.</a:t>
            </a:r>
            <a:endParaRPr lang="en-US" sz="320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239000" cy="1143000"/>
          </a:xfrm>
        </p:spPr>
        <p:txBody>
          <a:bodyPr>
            <a:normAutofit fontScale="90000"/>
          </a:bodyPr>
          <a:lstStyle/>
          <a:p>
            <a:pPr eaLnBrk="1" fontAlgn="auto" hangingPunct="1">
              <a:spcAft>
                <a:spcPts val="0"/>
              </a:spcAft>
              <a:defRPr/>
            </a:pPr>
            <a:r>
              <a:rPr lang="en-US" smtClean="0">
                <a:ea typeface="+mj-ea"/>
                <a:cs typeface="+mj-cs"/>
              </a:rPr>
              <a:t>pOr amar a ciegas - arcangel</a:t>
            </a:r>
            <a:endParaRPr lang="en-US">
              <a:ea typeface="+mj-ea"/>
              <a:cs typeface="+mj-cs"/>
            </a:endParaRPr>
          </a:p>
        </p:txBody>
      </p:sp>
      <p:pic>
        <p:nvPicPr>
          <p:cNvPr id="4" name="Arcangel - Por Amar A Ciegas (Por Amor).mp3">
            <a:hlinkClick r:id="" action="ppaction://media"/>
          </p:cNvPr>
          <p:cNvPicPr>
            <a:picLocks noGrp="1" noRot="1" noChangeAspect="1"/>
          </p:cNvPicPr>
          <p:nvPr>
            <p:ph idx="1"/>
            <a:audioFile r:link="rId1"/>
          </p:nvPr>
        </p:nvPicPr>
        <p:blipFill>
          <a:blip r:embed="rId3"/>
          <a:srcRect/>
          <a:stretch>
            <a:fillRect/>
          </a:stretch>
        </p:blipFill>
        <p:spPr>
          <a:xfrm>
            <a:off x="3276600" y="1447800"/>
            <a:ext cx="304800" cy="304800"/>
          </a:xfrm>
        </p:spPr>
      </p:pic>
      <p:sp>
        <p:nvSpPr>
          <p:cNvPr id="16387" name="Rectangle 4"/>
          <p:cNvSpPr>
            <a:spLocks noChangeArrowheads="1"/>
          </p:cNvSpPr>
          <p:nvPr/>
        </p:nvSpPr>
        <p:spPr bwMode="auto">
          <a:xfrm>
            <a:off x="152400" y="1905000"/>
            <a:ext cx="4114800" cy="5354638"/>
          </a:xfrm>
          <a:prstGeom prst="rect">
            <a:avLst/>
          </a:prstGeom>
          <a:noFill/>
          <a:ln w="9525">
            <a:noFill/>
            <a:miter lim="800000"/>
            <a:headEnd/>
            <a:tailEnd/>
          </a:ln>
        </p:spPr>
        <p:txBody>
          <a:bodyPr>
            <a:prstTxWarp prst="textNoShape">
              <a:avLst/>
            </a:prstTxWarp>
            <a:spAutoFit/>
          </a:bodyPr>
          <a:lstStyle/>
          <a:p>
            <a:r>
              <a:rPr lang="es-ES" sz="1200">
                <a:latin typeface="Trebuchet MS" charset="0"/>
              </a:rPr>
              <a:t>Yo le pregunte al pastor del amor y el me dijo </a:t>
            </a:r>
            <a:br>
              <a:rPr lang="es-ES" sz="1200">
                <a:latin typeface="Trebuchet MS" charset="0"/>
              </a:rPr>
            </a:br>
            <a:r>
              <a:rPr lang="es-ES" sz="1200">
                <a:latin typeface="Trebuchet MS" charset="0"/>
              </a:rPr>
              <a:t>Que se lo entregara a dios. </a:t>
            </a:r>
            <a:br>
              <a:rPr lang="es-ES" sz="1200">
                <a:latin typeface="Trebuchet MS" charset="0"/>
              </a:rPr>
            </a:br>
            <a:r>
              <a:rPr lang="es-ES" sz="1200">
                <a:latin typeface="Trebuchet MS" charset="0"/>
              </a:rPr>
              <a:t>Que no me sintiera solo </a:t>
            </a:r>
            <a:br>
              <a:rPr lang="es-ES" sz="1200">
                <a:latin typeface="Trebuchet MS" charset="0"/>
              </a:rPr>
            </a:br>
            <a:r>
              <a:rPr lang="es-ES" sz="1200">
                <a:latin typeface="Trebuchet MS" charset="0"/>
              </a:rPr>
              <a:t>Que estar solo era mejor </a:t>
            </a:r>
            <a:br>
              <a:rPr lang="es-ES" sz="1200">
                <a:latin typeface="Trebuchet MS" charset="0"/>
              </a:rPr>
            </a:br>
            <a:r>
              <a:rPr lang="es-ES" sz="1200">
                <a:latin typeface="Trebuchet MS" charset="0"/>
              </a:rPr>
              <a:t>Que vivir de una ilusión </a:t>
            </a:r>
            <a:br>
              <a:rPr lang="es-ES" sz="1200">
                <a:latin typeface="Trebuchet MS" charset="0"/>
              </a:rPr>
            </a:br>
            <a:r>
              <a:rPr lang="es-ES" sz="1200">
                <a:latin typeface="Trebuchet MS" charset="0"/>
              </a:rPr>
              <a:t>Yo le pregunte a un artista del amor a primera vista </a:t>
            </a:r>
            <a:br>
              <a:rPr lang="es-ES" sz="1200">
                <a:latin typeface="Trebuchet MS" charset="0"/>
              </a:rPr>
            </a:br>
            <a:r>
              <a:rPr lang="es-ES" sz="1200">
                <a:latin typeface="Trebuchet MS" charset="0"/>
              </a:rPr>
              <a:t>Dijo que era un error </a:t>
            </a:r>
            <a:br>
              <a:rPr lang="es-ES" sz="1200">
                <a:latin typeface="Trebuchet MS" charset="0"/>
              </a:rPr>
            </a:br>
            <a:r>
              <a:rPr lang="es-ES" sz="1200">
                <a:latin typeface="Trebuchet MS" charset="0"/>
              </a:rPr>
              <a:t>Que será de un novelista </a:t>
            </a:r>
            <a:br>
              <a:rPr lang="es-ES" sz="1200">
                <a:latin typeface="Trebuchet MS" charset="0"/>
              </a:rPr>
            </a:br>
            <a:r>
              <a:rPr lang="es-ES" sz="1200">
                <a:latin typeface="Trebuchet MS" charset="0"/>
              </a:rPr>
              <a:t>Sin amores en la vida hay que ser mas realista </a:t>
            </a:r>
            <a:br>
              <a:rPr lang="es-ES" sz="1200">
                <a:latin typeface="Trebuchet MS" charset="0"/>
              </a:rPr>
            </a:br>
            <a:r>
              <a:rPr lang="es-ES" sz="1200">
                <a:latin typeface="Trebuchet MS" charset="0"/>
              </a:rPr>
              <a:t/>
            </a:r>
            <a:br>
              <a:rPr lang="es-ES" sz="1200">
                <a:latin typeface="Trebuchet MS" charset="0"/>
              </a:rPr>
            </a:br>
            <a:r>
              <a:rPr lang="es-ES" sz="1200">
                <a:latin typeface="Trebuchet MS" charset="0"/>
              </a:rPr>
              <a:t>Y ahora que no te tengo pienso en todo el tiempo </a:t>
            </a:r>
            <a:br>
              <a:rPr lang="es-ES" sz="1200">
                <a:latin typeface="Trebuchet MS" charset="0"/>
              </a:rPr>
            </a:br>
            <a:r>
              <a:rPr lang="es-ES" sz="1200">
                <a:latin typeface="Trebuchet MS" charset="0"/>
              </a:rPr>
              <a:t>Perdido que perdí contigo </a:t>
            </a:r>
            <a:br>
              <a:rPr lang="es-ES" sz="1200">
                <a:latin typeface="Trebuchet MS" charset="0"/>
              </a:rPr>
            </a:br>
            <a:r>
              <a:rPr lang="es-ES" sz="1200">
                <a:latin typeface="Trebuchet MS" charset="0"/>
              </a:rPr>
              <a:t>Pues por amarte a siegas yoooo </a:t>
            </a:r>
            <a:br>
              <a:rPr lang="es-ES" sz="1200">
                <a:latin typeface="Trebuchet MS" charset="0"/>
              </a:rPr>
            </a:br>
            <a:r>
              <a:rPr lang="es-ES" sz="1200">
                <a:latin typeface="Trebuchet MS" charset="0"/>
              </a:rPr>
              <a:t>No escuche y me lance al vacío por amor </a:t>
            </a:r>
            <a:br>
              <a:rPr lang="es-ES" sz="1200">
                <a:latin typeface="Trebuchet MS" charset="0"/>
              </a:rPr>
            </a:br>
            <a:r>
              <a:rPr lang="es-ES" sz="1200">
                <a:latin typeface="Trebuchet MS" charset="0"/>
              </a:rPr>
              <a:t>Todos me dijeron todos me advertían </a:t>
            </a:r>
            <a:br>
              <a:rPr lang="es-ES" sz="1200">
                <a:latin typeface="Trebuchet MS" charset="0"/>
              </a:rPr>
            </a:br>
            <a:r>
              <a:rPr lang="es-ES" sz="1200">
                <a:latin typeface="Trebuchet MS" charset="0"/>
              </a:rPr>
              <a:t>Que hay flores que tienen espinas </a:t>
            </a:r>
            <a:br>
              <a:rPr lang="es-ES" sz="1200">
                <a:latin typeface="Trebuchet MS" charset="0"/>
              </a:rPr>
            </a:br>
            <a:r>
              <a:rPr lang="es-ES" sz="1200">
                <a:latin typeface="Trebuchet MS" charset="0"/>
              </a:rPr>
              <a:t/>
            </a:r>
            <a:br>
              <a:rPr lang="es-ES" sz="1200">
                <a:latin typeface="Trebuchet MS" charset="0"/>
              </a:rPr>
            </a:br>
            <a:r>
              <a:rPr lang="es-ES" sz="1200">
                <a:latin typeface="Trebuchet MS" charset="0"/>
              </a:rPr>
              <a:t>Yo le pregunte a un señor del amor y el me dijo </a:t>
            </a:r>
            <a:br>
              <a:rPr lang="es-ES" sz="1200">
                <a:latin typeface="Trebuchet MS" charset="0"/>
              </a:rPr>
            </a:br>
            <a:r>
              <a:rPr lang="es-ES" sz="1200">
                <a:latin typeface="Trebuchet MS" charset="0"/>
              </a:rPr>
              <a:t>Que ignorarlo era mejor </a:t>
            </a:r>
            <a:br>
              <a:rPr lang="es-ES" sz="1200">
                <a:latin typeface="Trebuchet MS" charset="0"/>
              </a:rPr>
            </a:br>
            <a:r>
              <a:rPr lang="es-ES" sz="1200">
                <a:latin typeface="Trebuchet MS" charset="0"/>
              </a:rPr>
              <a:t>Que yo era joven y el dinero debería de ser mas importante </a:t>
            </a:r>
            <a:br>
              <a:rPr lang="es-ES" sz="1200">
                <a:latin typeface="Trebuchet MS" charset="0"/>
              </a:rPr>
            </a:br>
            <a:r>
              <a:rPr lang="es-ES" sz="1200">
                <a:latin typeface="Trebuchet MS" charset="0"/>
              </a:rPr>
              <a:t>Que mil amores </a:t>
            </a:r>
            <a:br>
              <a:rPr lang="es-ES" sz="1200">
                <a:latin typeface="Trebuchet MS" charset="0"/>
              </a:rPr>
            </a:br>
            <a:r>
              <a:rPr lang="es-ES" sz="1200">
                <a:latin typeface="Trebuchet MS" charset="0"/>
              </a:rPr>
              <a:t>Yo le pregunte a un anciano en un lugar muy lejano </a:t>
            </a:r>
            <a:br>
              <a:rPr lang="es-ES" sz="1200">
                <a:latin typeface="Trebuchet MS" charset="0"/>
              </a:rPr>
            </a:br>
            <a:r>
              <a:rPr lang="es-ES" sz="1200">
                <a:latin typeface="Trebuchet MS" charset="0"/>
              </a:rPr>
              <a:t>Del amor y las pasiones </a:t>
            </a:r>
            <a:br>
              <a:rPr lang="es-ES" sz="1200">
                <a:latin typeface="Trebuchet MS" charset="0"/>
              </a:rPr>
            </a:br>
            <a:r>
              <a:rPr lang="es-ES" sz="1200">
                <a:latin typeface="Trebuchet MS" charset="0"/>
              </a:rPr>
              <a:t>Me dijo hijo la vida es un cristal de doble filo </a:t>
            </a:r>
            <a:br>
              <a:rPr lang="es-ES" sz="1200">
                <a:latin typeface="Trebuchet MS" charset="0"/>
              </a:rPr>
            </a:br>
            <a:r>
              <a:rPr lang="es-ES" sz="1200">
                <a:latin typeface="Trebuchet MS" charset="0"/>
              </a:rPr>
              <a:t>Corta y pende de un hilo</a:t>
            </a:r>
            <a:r>
              <a:rPr lang="es-ES" sz="1000">
                <a:latin typeface="Trebuchet MS" charset="0"/>
              </a:rPr>
              <a:t> </a:t>
            </a:r>
            <a:br>
              <a:rPr lang="es-ES" sz="1000">
                <a:latin typeface="Trebuchet MS" charset="0"/>
              </a:rPr>
            </a:br>
            <a:r>
              <a:rPr lang="es-ES" sz="1000">
                <a:latin typeface="Trebuchet MS" charset="0"/>
              </a:rPr>
              <a:t/>
            </a:r>
            <a:br>
              <a:rPr lang="es-ES" sz="1000">
                <a:latin typeface="Trebuchet MS" charset="0"/>
              </a:rPr>
            </a:br>
            <a:r>
              <a:rPr lang="es-ES" sz="1000">
                <a:latin typeface="Trebuchet MS" charset="0"/>
              </a:rPr>
              <a:t/>
            </a:r>
            <a:br>
              <a:rPr lang="es-ES" sz="1000">
                <a:latin typeface="Trebuchet MS" charset="0"/>
              </a:rPr>
            </a:br>
            <a:endParaRPr lang="en-US" sz="1000">
              <a:latin typeface="Trebuchet MS" charset="0"/>
            </a:endParaRPr>
          </a:p>
        </p:txBody>
      </p:sp>
      <p:sp>
        <p:nvSpPr>
          <p:cNvPr id="16388" name="Rectangle 5"/>
          <p:cNvSpPr>
            <a:spLocks noChangeArrowheads="1"/>
          </p:cNvSpPr>
          <p:nvPr/>
        </p:nvSpPr>
        <p:spPr bwMode="auto">
          <a:xfrm>
            <a:off x="3733800" y="1905000"/>
            <a:ext cx="4572000" cy="4154488"/>
          </a:xfrm>
          <a:prstGeom prst="rect">
            <a:avLst/>
          </a:prstGeom>
          <a:noFill/>
          <a:ln w="9525">
            <a:noFill/>
            <a:miter lim="800000"/>
            <a:headEnd/>
            <a:tailEnd/>
          </a:ln>
        </p:spPr>
        <p:txBody>
          <a:bodyPr>
            <a:prstTxWarp prst="textNoShape">
              <a:avLst/>
            </a:prstTxWarp>
            <a:spAutoFit/>
          </a:bodyPr>
          <a:lstStyle/>
          <a:p>
            <a:r>
              <a:rPr lang="es-ES" sz="1200">
                <a:latin typeface="Trebuchet MS" charset="0"/>
              </a:rPr>
              <a:t>Y ahora que no te tengo pienso en todo </a:t>
            </a:r>
            <a:br>
              <a:rPr lang="es-ES" sz="1200">
                <a:latin typeface="Trebuchet MS" charset="0"/>
              </a:rPr>
            </a:br>
            <a:r>
              <a:rPr lang="es-ES" sz="1200">
                <a:latin typeface="Trebuchet MS" charset="0"/>
              </a:rPr>
              <a:t>El tiempo perdido que perdí contigo </a:t>
            </a:r>
            <a:br>
              <a:rPr lang="es-ES" sz="1200">
                <a:latin typeface="Trebuchet MS" charset="0"/>
              </a:rPr>
            </a:br>
            <a:r>
              <a:rPr lang="es-ES" sz="1200">
                <a:latin typeface="Trebuchet MS" charset="0"/>
              </a:rPr>
              <a:t>Pues por amarte a ciegas yoooo </a:t>
            </a:r>
            <a:br>
              <a:rPr lang="es-ES" sz="1200">
                <a:latin typeface="Trebuchet MS" charset="0"/>
              </a:rPr>
            </a:br>
            <a:r>
              <a:rPr lang="es-ES" sz="1200">
                <a:latin typeface="Trebuchet MS" charset="0"/>
              </a:rPr>
              <a:t>No escuche y me lance al vacío por amor </a:t>
            </a:r>
            <a:br>
              <a:rPr lang="es-ES" sz="1200">
                <a:latin typeface="Trebuchet MS" charset="0"/>
              </a:rPr>
            </a:br>
            <a:r>
              <a:rPr lang="es-ES" sz="1200">
                <a:latin typeface="Trebuchet MS" charset="0"/>
              </a:rPr>
              <a:t>Todos me dijeron todos me advertían </a:t>
            </a:r>
            <a:br>
              <a:rPr lang="es-ES" sz="1200">
                <a:latin typeface="Trebuchet MS" charset="0"/>
              </a:rPr>
            </a:br>
            <a:r>
              <a:rPr lang="es-ES" sz="1200">
                <a:latin typeface="Trebuchet MS" charset="0"/>
              </a:rPr>
              <a:t>Que hay flores que tienen espinas </a:t>
            </a:r>
            <a:br>
              <a:rPr lang="es-ES" sz="1200">
                <a:latin typeface="Trebuchet MS" charset="0"/>
              </a:rPr>
            </a:br>
            <a:r>
              <a:rPr lang="es-ES" sz="1200">
                <a:latin typeface="Trebuchet MS" charset="0"/>
              </a:rPr>
              <a:t/>
            </a:r>
            <a:br>
              <a:rPr lang="es-ES" sz="1200">
                <a:latin typeface="Trebuchet MS" charset="0"/>
              </a:rPr>
            </a:br>
            <a:r>
              <a:rPr lang="es-ES" sz="1200">
                <a:latin typeface="Trebuchet MS" charset="0"/>
              </a:rPr>
              <a:t>Yo le pregunte a mi padre del amor y la inocencia, de la fe la paciencia y sabes lo que dijo </a:t>
            </a:r>
            <a:br>
              <a:rPr lang="es-ES" sz="1200">
                <a:latin typeface="Trebuchet MS" charset="0"/>
              </a:rPr>
            </a:br>
            <a:r>
              <a:rPr lang="es-ES" sz="1200">
                <a:latin typeface="Trebuchet MS" charset="0"/>
              </a:rPr>
              <a:t>Hijo siempre es mejor ignorar el corazón hazle caso a tu conciencia </a:t>
            </a:r>
            <a:br>
              <a:rPr lang="es-ES" sz="1200">
                <a:latin typeface="Trebuchet MS" charset="0"/>
              </a:rPr>
            </a:br>
            <a:r>
              <a:rPr lang="es-ES" sz="1200">
                <a:latin typeface="Trebuchet MS" charset="0"/>
              </a:rPr>
              <a:t>Yo le pregunte a mi madre del amor que te tenia dijo que eran fantasías </a:t>
            </a:r>
            <a:br>
              <a:rPr lang="es-ES" sz="1200">
                <a:latin typeface="Trebuchet MS" charset="0"/>
              </a:rPr>
            </a:br>
            <a:r>
              <a:rPr lang="es-ES" sz="1200">
                <a:latin typeface="Trebuchet MS" charset="0"/>
              </a:rPr>
              <a:t>Que si yo no la creía con el tiempo aprendería que ella tenia razón </a:t>
            </a:r>
            <a:br>
              <a:rPr lang="es-ES" sz="1200">
                <a:latin typeface="Trebuchet MS" charset="0"/>
              </a:rPr>
            </a:br>
            <a:r>
              <a:rPr lang="es-ES" sz="1200">
                <a:latin typeface="Trebuchet MS" charset="0"/>
              </a:rPr>
              <a:t/>
            </a:r>
            <a:br>
              <a:rPr lang="es-ES" sz="1200">
                <a:latin typeface="Trebuchet MS" charset="0"/>
              </a:rPr>
            </a:br>
            <a:r>
              <a:rPr lang="es-ES" sz="1200">
                <a:latin typeface="Trebuchet MS" charset="0"/>
              </a:rPr>
              <a:t>Y ahora que no te tengo pienso en todo el tiempo perdido que perdí contigo </a:t>
            </a:r>
            <a:br>
              <a:rPr lang="es-ES" sz="1200">
                <a:latin typeface="Trebuchet MS" charset="0"/>
              </a:rPr>
            </a:br>
            <a:r>
              <a:rPr lang="es-ES" sz="1200">
                <a:latin typeface="Trebuchet MS" charset="0"/>
              </a:rPr>
              <a:t>Pues por amarte a ciegas yo no escuche y me lance al vacío por amor </a:t>
            </a:r>
            <a:br>
              <a:rPr lang="es-ES" sz="1200">
                <a:latin typeface="Trebuchet MS" charset="0"/>
              </a:rPr>
            </a:br>
            <a:r>
              <a:rPr lang="es-ES" sz="1200">
                <a:latin typeface="Trebuchet MS" charset="0"/>
              </a:rPr>
              <a:t>Todos me decían todos me advertían que hay flores que tienen espinas</a:t>
            </a:r>
            <a:endParaRPr lang="en-US" sz="1200">
              <a:latin typeface="Trebuchet MS" charset="0"/>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46361"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143000"/>
          </a:xfrm>
        </p:spPr>
        <p:txBody>
          <a:bodyPr/>
          <a:lstStyle/>
          <a:p>
            <a:pPr eaLnBrk="1" fontAlgn="auto" hangingPunct="1">
              <a:spcAft>
                <a:spcPts val="0"/>
              </a:spcAft>
              <a:defRPr/>
            </a:pPr>
            <a:r>
              <a:rPr lang="en-US" sz="3600" smtClean="0">
                <a:ea typeface="+mj-ea"/>
                <a:cs typeface="+mj-cs"/>
              </a:rPr>
              <a:t>por qué Me gusta la cancion</a:t>
            </a:r>
            <a:endParaRPr lang="en-US" sz="3600">
              <a:ea typeface="+mj-ea"/>
              <a:cs typeface="+mj-cs"/>
            </a:endParaRPr>
          </a:p>
        </p:txBody>
      </p:sp>
      <p:sp>
        <p:nvSpPr>
          <p:cNvPr id="17410" name="Content Placeholder 2"/>
          <p:cNvSpPr>
            <a:spLocks noGrp="1"/>
          </p:cNvSpPr>
          <p:nvPr>
            <p:ph idx="1"/>
          </p:nvPr>
        </p:nvSpPr>
        <p:spPr/>
        <p:txBody>
          <a:bodyPr/>
          <a:lstStyle/>
          <a:p>
            <a:pPr eaLnBrk="1" hangingPunct="1">
              <a:buFont typeface="Wingdings 2" charset="2"/>
              <a:buNone/>
            </a:pPr>
            <a:r>
              <a:rPr lang="en-US" sz="3200" smtClean="0"/>
              <a:t>Me gusta la cancion porque habla sobre el amor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143000"/>
          </a:xfrm>
        </p:spPr>
        <p:txBody>
          <a:bodyPr/>
          <a:lstStyle/>
          <a:p>
            <a:pPr algn="ctr" eaLnBrk="1" fontAlgn="auto" hangingPunct="1">
              <a:spcAft>
                <a:spcPts val="0"/>
              </a:spcAft>
              <a:defRPr/>
            </a:pPr>
            <a:r>
              <a:rPr lang="en-US" smtClean="0">
                <a:ea typeface="+mj-ea"/>
                <a:cs typeface="+mj-cs"/>
              </a:rPr>
              <a:t>preguntas</a:t>
            </a:r>
            <a:endParaRPr lang="en-US">
              <a:ea typeface="+mj-ea"/>
              <a:cs typeface="+mj-cs"/>
            </a:endParaRPr>
          </a:p>
        </p:txBody>
      </p:sp>
      <p:sp>
        <p:nvSpPr>
          <p:cNvPr id="18434" name="Content Placeholder 2"/>
          <p:cNvSpPr>
            <a:spLocks noGrp="1"/>
          </p:cNvSpPr>
          <p:nvPr>
            <p:ph idx="1"/>
          </p:nvPr>
        </p:nvSpPr>
        <p:spPr/>
        <p:txBody>
          <a:bodyPr/>
          <a:lstStyle/>
          <a:p>
            <a:pPr eaLnBrk="1" hangingPunct="1"/>
            <a:r>
              <a:rPr lang="es-ES" smtClean="0"/>
              <a:t>¿Cuál es el significado de esta canción?</a:t>
            </a:r>
          </a:p>
          <a:p>
            <a:pPr eaLnBrk="1" hangingPunct="1"/>
            <a:r>
              <a:rPr lang="es-ES" smtClean="0"/>
              <a:t>¿ Que significa </a:t>
            </a:r>
            <a:r>
              <a:rPr lang="es-ES" sz="2800" smtClean="0"/>
              <a:t>creía?</a:t>
            </a:r>
            <a:endParaRPr lang="en-US"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Override1.xml><?xml version="1.0" encoding="utf-8"?>
<a:themeOverride xmlns:a="http://schemas.openxmlformats.org/drawingml/2006/main">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themeOverride>
</file>

<file path=docProps/app.xml><?xml version="1.0" encoding="utf-8"?>
<Properties xmlns="http://schemas.openxmlformats.org/officeDocument/2006/extended-properties" xmlns:vt="http://schemas.openxmlformats.org/officeDocument/2006/docPropsVTypes">
  <Template>Opulent</Template>
  <TotalTime>99</TotalTime>
  <Words>1030</Words>
  <Application>Microsoft Office PowerPoint</Application>
  <PresentationFormat>On-screen Show (4:3)</PresentationFormat>
  <Paragraphs>13</Paragraphs>
  <Slides>6</Slides>
  <Notes>0</Notes>
  <HiddenSlides>0</HiddenSlides>
  <MMClips>2</MMClips>
  <ScaleCrop>false</ScaleCrop>
  <HeadingPairs>
    <vt:vector size="6" baseType="variant">
      <vt:variant>
        <vt:lpstr>Fonts Used</vt:lpstr>
      </vt:variant>
      <vt:variant>
        <vt:i4>8</vt:i4>
      </vt:variant>
      <vt:variant>
        <vt:lpstr>Design Template</vt:lpstr>
      </vt:variant>
      <vt:variant>
        <vt:i4>1</vt:i4>
      </vt:variant>
      <vt:variant>
        <vt:lpstr>Slide Titles</vt:lpstr>
      </vt:variant>
      <vt:variant>
        <vt:i4>6</vt:i4>
      </vt:variant>
    </vt:vector>
  </HeadingPairs>
  <TitlesOfParts>
    <vt:vector size="15" baseType="lpstr">
      <vt:lpstr>Arial</vt:lpstr>
      <vt:lpstr>ＭＳ Ｐゴシック</vt:lpstr>
      <vt:lpstr>Trebuchet MS</vt:lpstr>
      <vt:lpstr>Wingdings 2</vt:lpstr>
      <vt:lpstr>Wingdings</vt:lpstr>
      <vt:lpstr>Calibri</vt:lpstr>
      <vt:lpstr>Impact</vt:lpstr>
      <vt:lpstr>Tahoma</vt:lpstr>
      <vt:lpstr>Opulent</vt:lpstr>
      <vt:lpstr>PowerPoint Presentation</vt:lpstr>
      <vt:lpstr>PowerPoint Presentation</vt:lpstr>
      <vt:lpstr>PowerPoint Presentation</vt:lpstr>
      <vt:lpstr>PowerPoint Presentation</vt:lpstr>
      <vt:lpstr>PowerPoint Presentation</vt:lpstr>
      <vt:lpstr>PowerPoint Presentation</vt:lpstr>
    </vt:vector>
  </TitlesOfParts>
  <Company>Ramapo Central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template</dc:creator>
  <cp:lastModifiedBy>anne metaxas</cp:lastModifiedBy>
  <cp:revision>18</cp:revision>
  <dcterms:created xsi:type="dcterms:W3CDTF">2010-01-08T17:22:27Z</dcterms:created>
  <dcterms:modified xsi:type="dcterms:W3CDTF">2010-01-18T14:37:31Z</dcterms:modified>
</cp:coreProperties>
</file>