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00"/>
    <a:srgbClr val="A76FF1"/>
    <a:srgbClr val="ED9DD0"/>
    <a:srgbClr val="EED3F9"/>
    <a:srgbClr val="FCD382"/>
    <a:srgbClr val="F7A26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88" y="-5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B7605-B8C1-462C-8C94-CE8B1DF5C09A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84206-75D1-4EFA-8CA2-731DE603B0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97749-1BAC-44D0-AEA0-E7C11ECC2171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D2673-53D4-4BAC-ADEE-0B9CCA75E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A5675-CD3B-400A-9D19-14551B2811ED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08DAF-9241-46B2-A6C0-E9DA3B2BB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EE652-AEB1-433A-974A-A1F7107C2133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90009-A1B6-4193-8DD6-145F2889D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4B750-2562-4E6F-B5E5-6447B2FEEFAA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9F70A-8854-406C-93A8-7779713A8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5D0F3-57CA-43ED-8C6E-501F7333B348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94586-37FC-4B82-B0D7-9D2BC8404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0855A-5A0C-48A4-8A3F-14C339DD875F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E2CE-EF9B-438C-9B04-61DADFD92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B035D-D0C9-4BC5-9284-1144EC67A5A8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B30A5-EAEF-4608-BE36-71C041084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7D965-5F86-45A1-9D7D-94FF3E5B0071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4BF9A-0F95-43DA-AC39-8DE9038D0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21D57-8967-423E-A320-8F82FA80233A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21933-0818-4DA3-ABE6-8FDF9160B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EF7EC-6061-490F-ACB7-FDE9DA9A503B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B7E01-E1E3-426F-8172-A9E868F37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2C10694-E081-48AE-B24E-7DDA426DDA6C}" type="datetimeFigureOut">
              <a:rPr lang="en-US"/>
              <a:pPr>
                <a:defRPr/>
              </a:pPr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39DC28-C2E2-4BCF-A326-07AE2C85E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audio" Target="file:///\\shs-fs03\HomeSHS3$\Students3\YOG12\CJurgensen\Documents\Livin%20La%20Vida%20Loca.mp3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audio" Target="file:///\\shs-fs03\HomeSHS3$\Students3\YOG12\CJurgensen\Documents\Taylor%20Swift%20-%20You%20Belong%20With%20Me.mp3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A76FF1">
                <a:alpha val="44706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447800"/>
            <a:ext cx="6400800" cy="1752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Britannic Bold" pitchFamily="34" charset="0"/>
                <a:ea typeface="+mn-ea"/>
                <a:cs typeface="+mn-cs"/>
              </a:rPr>
              <a:t>Hola me llamo Christine Jurgensen. Mi color favortio es azul. Yo tengo quince a</a:t>
            </a:r>
            <a:r>
              <a:rPr lang="en-US">
                <a:solidFill>
                  <a:schemeClr val="bg1"/>
                </a:solidFill>
                <a:latin typeface="Britannic Bold" pitchFamily="34" charset="0"/>
                <a:ea typeface="+mn-ea"/>
                <a:cs typeface="+mn-cs"/>
              </a:rPr>
              <a:t>ñ</a:t>
            </a:r>
            <a:r>
              <a:rPr lang="en-US" smtClean="0">
                <a:solidFill>
                  <a:schemeClr val="bg1"/>
                </a:solidFill>
                <a:latin typeface="Britannic Bold" pitchFamily="34" charset="0"/>
                <a:ea typeface="+mn-ea"/>
                <a:cs typeface="+mn-cs"/>
              </a:rPr>
              <a:t>os. Yo </a:t>
            </a:r>
            <a:r>
              <a:rPr lang="es-ES">
                <a:solidFill>
                  <a:schemeClr val="bg1"/>
                </a:solidFill>
                <a:latin typeface="Britannic Bold" pitchFamily="34" charset="0"/>
                <a:ea typeface="+mn-ea"/>
                <a:cs typeface="+mn-cs"/>
              </a:rPr>
              <a:t>juego a hockey de </a:t>
            </a:r>
            <a:r>
              <a:rPr lang="es-ES" smtClean="0">
                <a:solidFill>
                  <a:schemeClr val="bg1"/>
                </a:solidFill>
                <a:latin typeface="Britannic Bold" pitchFamily="34" charset="0"/>
                <a:ea typeface="+mn-ea"/>
                <a:cs typeface="+mn-cs"/>
              </a:rPr>
              <a:t>campo.</a:t>
            </a:r>
            <a:endParaRPr lang="es-ES">
              <a:solidFill>
                <a:schemeClr val="bg1"/>
              </a:solidFill>
              <a:latin typeface="Britannic Bold" pitchFamily="34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>
              <a:latin typeface="Bernard MT Condensed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ED9DD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0"/>
            <a:ext cx="4267200" cy="726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400">
                <a:ea typeface="Arial" charset="0"/>
                <a:cs typeface="Arial" charset="0"/>
              </a:rPr>
              <a:t>La reina de la noche La diosa del vudu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Yo no podre salvarme Podras salvarte tu?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La tela de la arana, La una del dragon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Te lleva a los infiernos Ella es tu adiccion: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Te besa y te desnudo con tu baile demencial,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Tu cierras los ojitos y te dejas arrastrar,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Tu te dejas arrastrar: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/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Ella que sera She's livin' la vida loca Y te dolera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Si de verdad te toca Ella es tu final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Vive la vida loca Ella te dira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Vive la vida loca She's livin' la vida loca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/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Se fue a New York City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A la torre de un hotel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Te ha robado la cartera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Se ha llevado hasta tu piel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Por eso no bebia De tu copa de licor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Por eso te besabe Con narcotico sabor,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Es el beso de calor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/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Te besa y te desnuda con su baile demencial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Tu cierras los ojitos y te dejas arrastrar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Tu te dejas arrastrar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/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Ella que sera She's livin' la vida loca,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Y te dolera Si de verdad te toca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Ella es tu final,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Vive la vida loca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Ella te dira </a:t>
            </a:r>
            <a:br>
              <a:rPr lang="es-ES" sz="1400">
                <a:ea typeface="Arial" charset="0"/>
                <a:cs typeface="Arial" charset="0"/>
              </a:rPr>
            </a:br>
            <a:r>
              <a:rPr lang="es-ES" sz="1400">
                <a:ea typeface="Arial" charset="0"/>
                <a:cs typeface="Arial" charset="0"/>
              </a:rPr>
              <a:t>Vive la vida loca</a:t>
            </a:r>
            <a:r>
              <a:rPr lang="es-ES" sz="1800">
                <a:latin typeface="Calibri" charset="0"/>
              </a:rPr>
              <a:t/>
            </a:r>
            <a:br>
              <a:rPr lang="es-ES" sz="1800">
                <a:latin typeface="Calibri" charset="0"/>
              </a:rPr>
            </a:br>
            <a:endParaRPr lang="en-US" sz="1800">
              <a:latin typeface="Calibri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5029200" y="228600"/>
            <a:ext cx="36369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>
                <a:latin typeface="Monotype Corsiva" charset="0"/>
              </a:rPr>
              <a:t>Livin' La Vida Loca </a:t>
            </a:r>
          </a:p>
          <a:p>
            <a:r>
              <a:rPr lang="en-US" sz="3600" b="1">
                <a:latin typeface="Monotype Corsiva" charset="0"/>
              </a:rPr>
              <a:t>  By Ricky Martin </a:t>
            </a:r>
            <a:endParaRPr lang="en-US" sz="3600">
              <a:latin typeface="Monotype Corsiva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4495800" y="1676400"/>
            <a:ext cx="4419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2800">
                <a:latin typeface="Monotype Corsiva" charset="0"/>
              </a:rPr>
              <a:t>   </a:t>
            </a:r>
            <a:r>
              <a:rPr lang="es-ES" sz="2800" u="sng">
                <a:latin typeface="Monotype Corsiva" charset="0"/>
              </a:rPr>
              <a:t>Qué significa el verso?</a:t>
            </a:r>
          </a:p>
          <a:p>
            <a:r>
              <a:rPr lang="es-ES" sz="3200">
                <a:latin typeface="Monotype Corsiva" charset="0"/>
              </a:rPr>
              <a:t>“</a:t>
            </a:r>
            <a:r>
              <a:rPr lang="es-ES" sz="2800">
                <a:latin typeface="Monotype Corsiva" charset="0"/>
                <a:ea typeface="Arial" charset="0"/>
                <a:cs typeface="Arial" charset="0"/>
              </a:rPr>
              <a:t>Te besa y te desnuda con su baile demencial Tu cierras los ojitos y te dejas arrastrar Tu te dejas arrastrar</a:t>
            </a:r>
            <a:r>
              <a:rPr lang="es-ES" sz="2800">
                <a:ea typeface="Arial" charset="0"/>
                <a:cs typeface="Arial" charset="0"/>
              </a:rPr>
              <a:t>”</a:t>
            </a:r>
            <a:endParaRPr lang="es-ES" sz="2800">
              <a:latin typeface="Monotype Corsiva" charset="0"/>
            </a:endParaRPr>
          </a:p>
        </p:txBody>
      </p:sp>
      <p:pic>
        <p:nvPicPr>
          <p:cNvPr id="8" name="Livin La Vida Loc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81600" y="6172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http://images.musicclub.it/foto/ri/big/Ricky_Martin.2.tif.big.jpg.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886200"/>
            <a:ext cx="17621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58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57600" y="152400"/>
            <a:ext cx="471011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You belong with me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By Taylor Swift 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3505200" cy="741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ea typeface="Arial" charset="0"/>
                <a:cs typeface="Arial" charset="0"/>
              </a:rPr>
              <a:t>You're on the phone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With your girlfriend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She's upset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She's going off about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Something that you said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She doesn't get your humor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Like I do</a:t>
            </a:r>
          </a:p>
          <a:p>
            <a:r>
              <a:rPr lang="en-US" sz="1600">
                <a:ea typeface="Arial" charset="0"/>
                <a:cs typeface="Arial" charset="0"/>
              </a:rPr>
              <a:t>I'm in my room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It's a typical tuesday night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I'm listening to the kind of music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She doesn't like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She'll never know your story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Like I do</a:t>
            </a:r>
          </a:p>
          <a:p>
            <a:r>
              <a:rPr lang="en-US" sz="1600">
                <a:ea typeface="Arial" charset="0"/>
                <a:cs typeface="Arial" charset="0"/>
              </a:rPr>
              <a:t>But she wears short skirts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I wear t-shirts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She's cheer captain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And i'm on the bleachers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Dreaming about the day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When you wake up and find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That what you're looking for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Has been here the whole time</a:t>
            </a:r>
          </a:p>
          <a:p>
            <a:r>
              <a:rPr lang="en-US" sz="1600">
                <a:ea typeface="Arial" charset="0"/>
                <a:cs typeface="Arial" charset="0"/>
              </a:rPr>
              <a:t>If you could see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That i'm the one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Who understands you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Been here all along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So why can't you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See you belong with me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You belong with me.</a:t>
            </a:r>
          </a:p>
          <a:p>
            <a:r>
              <a:rPr lang="en-US" sz="1400">
                <a:ea typeface="Arial" charset="0"/>
                <a:cs typeface="Arial" charset="0"/>
              </a:rPr>
              <a:t/>
            </a:r>
            <a:br>
              <a:rPr lang="en-US" sz="1400">
                <a:ea typeface="Arial" charset="0"/>
                <a:cs typeface="Arial" charset="0"/>
              </a:rPr>
            </a:br>
            <a:endParaRPr lang="en-US" sz="1400">
              <a:ea typeface="Arial" charset="0"/>
              <a:cs typeface="Arial" charset="0"/>
            </a:endParaRP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4038600" y="205740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2000">
                <a:ea typeface="Arial" charset="0"/>
                <a:cs typeface="Arial" charset="0"/>
              </a:rPr>
              <a:t>Me gusta de esta canción porque es muy bueno. Yo tengo gusto del artista. </a:t>
            </a:r>
          </a:p>
        </p:txBody>
      </p:sp>
      <p:pic>
        <p:nvPicPr>
          <p:cNvPr id="15365" name="Picture 2" descr="http://www.chicagonow.com/blogs/ndigo-we-break-bread/2009/12/07/taylor_swif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048000"/>
            <a:ext cx="27209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aylor Swift - You Belong With 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1722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370</Words>
  <Application>Microsoft Office PowerPoint</Application>
  <PresentationFormat>On-screen Show (4:3)</PresentationFormat>
  <Paragraphs>12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ＭＳ Ｐゴシック</vt:lpstr>
      <vt:lpstr>Calibri</vt:lpstr>
      <vt:lpstr>Britannic Bold</vt:lpstr>
      <vt:lpstr>Bernard MT Condensed</vt:lpstr>
      <vt:lpstr>Monotype Corsiva</vt:lpstr>
      <vt:lpstr>Office Theme</vt:lpstr>
      <vt:lpstr>PowerPoint Presentation</vt:lpstr>
      <vt:lpstr>PowerPoint Presentation</vt:lpstr>
      <vt:lpstr>PowerPoint Presentation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anne metaxas</cp:lastModifiedBy>
  <cp:revision>24</cp:revision>
  <dcterms:created xsi:type="dcterms:W3CDTF">2010-01-08T17:28:24Z</dcterms:created>
  <dcterms:modified xsi:type="dcterms:W3CDTF">2010-01-18T14:35:07Z</dcterms:modified>
</cp:coreProperties>
</file>