
<file path=[Content_Types].xml><?xml version="1.0" encoding="utf-8"?>
<Types xmlns="http://schemas.openxmlformats.org/package/2006/content-types"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Layouts/slideLayout8.xml" ContentType="application/vnd.openxmlformats-officedocument.presentationml.slideLayout+xml"/>
  <Override PartName="/ppt/presProps.xml" ContentType="application/vnd.openxmlformats-officedocument.presentationml.presProps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Layouts/slideLayout9.xml" ContentType="application/vnd.openxmlformats-officedocument.presentationml.slideLayout+xml"/>
  <Override PartName="/ppt/tableStyles.xml" ContentType="application/vnd.openxmlformats-officedocument.presentationml.tableStyles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7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A2B85-831E-477A-B1F3-F8AFC9B6117B}" type="datetimeFigureOut">
              <a:rPr lang="en-US"/>
              <a:pPr>
                <a:defRPr/>
              </a:pPr>
              <a:t>1/18/10</a:t>
            </a:fld>
            <a:endParaRPr lang="en-US" dirty="0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585B3-9449-4809-8844-74785DC1CD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4E512-8B22-4994-8FAF-4458C1CE5254}" type="datetimeFigureOut">
              <a:rPr lang="en-US"/>
              <a:pPr>
                <a:defRPr/>
              </a:pPr>
              <a:t>1/18/10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3E4C3-3DA6-4417-8F4A-F2811C9244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D1F7A-BEB4-4B50-BE6E-04994DC633ED}" type="datetimeFigureOut">
              <a:rPr lang="en-US"/>
              <a:pPr>
                <a:defRPr/>
              </a:pPr>
              <a:t>1/18/10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85BF9-6558-40DD-BFA4-2E100D859B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780AFC8-4F71-451B-9248-D24D5CC6BA8F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00EE6BF-A2A3-4F0F-A00F-395053DA8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F1FDD-1CA8-4620-A10C-0E6350838497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F17D7-B600-460E-BC47-9BC70EDF14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81A19-B870-4900-BB8E-385E7DE985CD}" type="datetimeFigureOut">
              <a:rPr lang="en-US"/>
              <a:pPr>
                <a:defRPr/>
              </a:pPr>
              <a:t>1/18/10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CFDB9-36E3-445A-B84E-B92AE14581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183CE-2C5D-4D2E-8638-B028A0280A04}" type="datetimeFigureOut">
              <a:rPr lang="en-US"/>
              <a:pPr>
                <a:defRPr/>
              </a:pPr>
              <a:t>1/18/10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B685D-AAE9-4CEF-B2B2-18B90A8CB4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CE00894-520A-4E6B-8AF7-D2BD7C32A836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C435397-767D-4FA7-8AB6-BB4E4D2BBD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4F176-7008-4469-8A46-2D68CCD493BB}" type="datetimeFigureOut">
              <a:rPr lang="en-US"/>
              <a:pPr>
                <a:defRPr/>
              </a:pPr>
              <a:t>1/18/10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DE1AC-7627-4C6E-8892-68CAC9C44C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5B5A7AE-6DEE-4D61-84D7-5D1907386A1B}" type="datetimeFigureOut">
              <a:rPr lang="en-US"/>
              <a:pPr>
                <a:defRPr/>
              </a:pPr>
              <a:t>1/18/10</a:t>
            </a:fld>
            <a:endParaRPr lang="en-US" dirty="0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D4BABBC-093A-4883-9082-DCDEA7CAF4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F05ED87-BBC1-47E4-8525-0CBFE92DF420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C192AFA-8E4E-44D8-824B-5DFA530D6A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3EDF521-E815-4775-971E-CF0D74991A24}" type="datetimeFigureOut">
              <a:rPr lang="en-US"/>
              <a:pPr>
                <a:defRPr/>
              </a:pPr>
              <a:t>1/18/10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800151C-AD5C-409C-85A9-8E010EE207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3" r:id="rId4"/>
    <p:sldLayoutId id="2147483682" r:id="rId5"/>
    <p:sldLayoutId id="2147483687" r:id="rId6"/>
    <p:sldLayoutId id="2147483681" r:id="rId7"/>
    <p:sldLayoutId id="2147483688" r:id="rId8"/>
    <p:sldLayoutId id="2147483689" r:id="rId9"/>
    <p:sldLayoutId id="2147483680" r:id="rId10"/>
    <p:sldLayoutId id="21474836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-128"/>
          <a:cs typeface="ＭＳ Ｐゴシック" charset="-128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charset="2"/>
        <a:buChar char=""/>
        <a:defRPr sz="24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charset="2"/>
        <a:buChar char=""/>
        <a:defRPr sz="21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charset="2"/>
        <a:buChar char="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charset="2"/>
        <a:buChar char="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charset="2"/>
        <a:buChar char=""/>
        <a:defRPr sz="16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ala.com/landing/song/432627049759116240?fc=memberAffiliate.50516@74389&amp;click=song" TargetMode="External"/><Relationship Id="rId3" Type="http://schemas.openxmlformats.org/officeDocument/2006/relationships/hyperlink" Target="http://www.jango.com/music/Don+Omar?l=0" TargetMode="External"/><Relationship Id="rId4" Type="http://schemas.openxmlformats.org/officeDocument/2006/relationships/hyperlink" Target="http://popup.lala.com/popup/50468463948507093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3"/>
          <p:cNvSpPr txBox="1">
            <a:spLocks noChangeArrowheads="1"/>
          </p:cNvSpPr>
          <p:nvPr/>
        </p:nvSpPr>
        <p:spPr bwMode="auto">
          <a:xfrm>
            <a:off x="533400" y="1143000"/>
            <a:ext cx="7620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entury Schoolbook" charset="0"/>
              </a:rPr>
              <a:t>	Hola, me llamo Christa.  Yo vivo en Nueva York.</a:t>
            </a:r>
            <a:r>
              <a:rPr lang="es-ES" sz="1800">
                <a:latin typeface="Century Schoolbook" charset="0"/>
              </a:rPr>
              <a:t> Yo vivo en una familia </a:t>
            </a:r>
            <a:r>
              <a:rPr lang="en-US" sz="1800">
                <a:latin typeface="Century Schoolbook" charset="0"/>
              </a:rPr>
              <a:t>con 7 personas. Yo tengo16 años.  Yo soy un junior en Suffern High School. Puedo jugar baloncesto y voleibol. Lo que me gusta hacer</a:t>
            </a:r>
            <a:r>
              <a:rPr lang="es-ES" sz="1800">
                <a:latin typeface="Century Schoolbook" charset="0"/>
              </a:rPr>
              <a:t> es escuchar música. Me gusta escuchar R&amp;B. </a:t>
            </a:r>
            <a:endParaRPr lang="en-US" sz="1800">
              <a:latin typeface="Century School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33400"/>
            <a:ext cx="7467600" cy="4873625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endParaRPr lang="en-US" smtClean="0">
              <a:hlinkClick r:id="rId2" tooltip="Virtual Diva"/>
            </a:endParaRPr>
          </a:p>
          <a:p>
            <a:pPr eaLnBrk="1" hangingPunct="1">
              <a:buFont typeface="Wingdings" charset="2"/>
              <a:buNone/>
            </a:pPr>
            <a:endParaRPr lang="en-US" smtClean="0"/>
          </a:p>
          <a:p>
            <a:pPr eaLnBrk="1" hangingPunct="1">
              <a:buFont typeface="Wingdings" charset="2"/>
              <a:buNone/>
            </a:pPr>
            <a:endParaRPr lang="en-US" smtClean="0"/>
          </a:p>
          <a:p>
            <a:pPr eaLnBrk="1" hangingPunct="1">
              <a:buFont typeface="Wingdings" charset="2"/>
              <a:buNone/>
            </a:pPr>
            <a:endParaRPr lang="en-US" smtClean="0"/>
          </a:p>
          <a:p>
            <a:pPr eaLnBrk="1" hangingPunct="1">
              <a:buFont typeface="Wingdings" charset="2"/>
              <a:buNone/>
            </a:pPr>
            <a:r>
              <a:rPr lang="en-US" smtClean="0"/>
              <a:t>           Click to listen </a:t>
            </a:r>
            <a:r>
              <a:rPr lang="en-US" smtClean="0">
                <a:sym typeface="Wingdings" charset="2"/>
              </a:rPr>
              <a:t> </a:t>
            </a:r>
            <a:r>
              <a:rPr lang="en-US" b="1" smtClean="0">
                <a:hlinkClick r:id="rId3"/>
              </a:rPr>
              <a:t>Amarga Vida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			</a:t>
            </a:r>
            <a:r>
              <a:rPr lang="en-US" b="1" smtClean="0">
                <a:hlinkClick r:id="rId4"/>
              </a:rPr>
              <a:t>Doesn’t mean anything</a:t>
            </a:r>
            <a:endParaRPr lang="en-US" b="1" smtClean="0"/>
          </a:p>
          <a:p>
            <a:pPr eaLnBrk="1" hangingPunct="1">
              <a:buFont typeface="Wingdings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7467600" cy="533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ea typeface="+mj-ea"/>
                <a:cs typeface="+mj-cs"/>
              </a:rPr>
              <a:t>	doesn’t mean anything lyrics</a:t>
            </a:r>
            <a:endParaRPr lang="en-US">
              <a:ea typeface="+mj-ea"/>
              <a:cs typeface="+mj-cs"/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533400"/>
            <a:ext cx="7467600" cy="6324600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sz="1200" smtClean="0"/>
              <a:t/>
            </a:r>
            <a:br>
              <a:rPr lang="en-US" sz="1200" smtClean="0"/>
            </a:br>
            <a:r>
              <a:rPr lang="en-US" sz="1200" smtClean="0"/>
              <a:t>Used to dream bout being a millionaire, without a care</a:t>
            </a:r>
            <a:br>
              <a:rPr lang="en-US" sz="1200" smtClean="0"/>
            </a:br>
            <a:r>
              <a:rPr lang="en-US" sz="1200" smtClean="0"/>
              <a:t>But if I'm seeing my dreams and you aren't there</a:t>
            </a:r>
            <a:br>
              <a:rPr lang="en-US" sz="1200" smtClean="0"/>
            </a:br>
            <a:r>
              <a:rPr lang="en-US" sz="1200" smtClean="0"/>
              <a:t>Cause it's over, that just won't be fair, darling</a:t>
            </a:r>
            <a:br>
              <a:rPr lang="en-US" sz="1200" smtClean="0"/>
            </a:br>
            <a:r>
              <a:rPr lang="en-US" sz="1200" smtClean="0"/>
              <a:t>Rather be a poor woman living on the street, no food to eat</a:t>
            </a:r>
            <a:br>
              <a:rPr lang="en-US" sz="1200" smtClean="0"/>
            </a:br>
            <a:r>
              <a:rPr lang="en-US" sz="1200" smtClean="0"/>
              <a:t>Cause I don't want nobody if I have to cry</a:t>
            </a:r>
            <a:br>
              <a:rPr lang="en-US" sz="1200" smtClean="0"/>
            </a:br>
            <a:r>
              <a:rPr lang="en-US" sz="1200" smtClean="0"/>
              <a:t>Cause it's over when you say goodbye</a:t>
            </a:r>
            <a:br>
              <a:rPr lang="en-US" sz="1200" smtClean="0"/>
            </a:br>
            <a:r>
              <a:rPr lang="en-US" sz="1200" smtClean="0"/>
              <a:t>All at once, I had it all</a:t>
            </a:r>
            <a:br>
              <a:rPr lang="en-US" sz="1200" smtClean="0"/>
            </a:br>
            <a:r>
              <a:rPr lang="en-US" sz="1200" smtClean="0"/>
              <a:t>But it doesn't mean anything now that you're gone</a:t>
            </a:r>
            <a:br>
              <a:rPr lang="en-US" sz="1200" smtClean="0"/>
            </a:br>
            <a:r>
              <a:rPr lang="en-US" sz="1200" smtClean="0"/>
              <a:t>From above, seems I had it all</a:t>
            </a:r>
            <a:br>
              <a:rPr lang="en-US" sz="1200" smtClean="0"/>
            </a:br>
            <a:r>
              <a:rPr lang="en-US" sz="1200" smtClean="0"/>
              <a:t>But it doesn't mean anything since you're gone</a:t>
            </a:r>
            <a:br>
              <a:rPr lang="en-US" sz="1200" smtClean="0"/>
            </a:br>
            <a:r>
              <a:rPr lang="en-US" sz="1200" smtClean="0"/>
              <a:t>Now I see myself through different eyes, it's no surprise</a:t>
            </a:r>
            <a:br>
              <a:rPr lang="en-US" sz="1200" smtClean="0"/>
            </a:br>
            <a:r>
              <a:rPr lang="en-US" sz="1200" smtClean="0"/>
              <a:t>Being alone would make you realize</a:t>
            </a:r>
            <a:br>
              <a:rPr lang="en-US" sz="1200" smtClean="0"/>
            </a:br>
            <a:r>
              <a:rPr lang="en-US" sz="1200" smtClean="0"/>
              <a:t>When it's over, all in love is fair</a:t>
            </a:r>
            <a:br>
              <a:rPr lang="en-US" sz="1200" smtClean="0"/>
            </a:br>
            <a:r>
              <a:rPr lang="en-US" sz="1200" smtClean="0"/>
              <a:t>I should've been there, I should been there, I should've should've</a:t>
            </a:r>
            <a:br>
              <a:rPr lang="en-US" sz="1200" smtClean="0"/>
            </a:br>
            <a:r>
              <a:rPr lang="en-US" sz="1200" smtClean="0"/>
              <a:t>All at once, I had it all</a:t>
            </a:r>
            <a:br>
              <a:rPr lang="en-US" sz="1200" smtClean="0"/>
            </a:br>
            <a:r>
              <a:rPr lang="en-US" sz="1200" smtClean="0"/>
              <a:t>But it doesn't mean anything now that you're gone</a:t>
            </a:r>
            <a:br>
              <a:rPr lang="en-US" sz="1200" smtClean="0"/>
            </a:br>
            <a:r>
              <a:rPr lang="en-US" sz="1200" smtClean="0"/>
              <a:t>From above, seems I had it all</a:t>
            </a:r>
            <a:br>
              <a:rPr lang="en-US" sz="1200" smtClean="0"/>
            </a:br>
            <a:r>
              <a:rPr lang="en-US" sz="1200" smtClean="0"/>
              <a:t>But it doesn't mean anything since you're gone</a:t>
            </a:r>
            <a:br>
              <a:rPr lang="en-US" sz="1200" smtClean="0"/>
            </a:br>
            <a:r>
              <a:rPr lang="en-US" sz="1200" smtClean="0"/>
              <a:t>I know I push you away</a:t>
            </a:r>
            <a:br>
              <a:rPr lang="en-US" sz="1200" smtClean="0"/>
            </a:br>
            <a:r>
              <a:rPr lang="en-US" sz="1200" smtClean="0"/>
              <a:t>What can I do that will say how I love</a:t>
            </a:r>
            <a:br>
              <a:rPr lang="en-US" sz="1200" smtClean="0"/>
            </a:br>
            <a:r>
              <a:rPr lang="en-US" sz="1200" smtClean="0"/>
              <a:t>Take these material things</a:t>
            </a:r>
            <a:br>
              <a:rPr lang="en-US" sz="1200" smtClean="0"/>
            </a:br>
            <a:r>
              <a:rPr lang="en-US" sz="1200" smtClean="0"/>
              <a:t>They don't mean nothing</a:t>
            </a:r>
            <a:br>
              <a:rPr lang="en-US" sz="1200" smtClean="0"/>
            </a:br>
            <a:r>
              <a:rPr lang="en-US" sz="1200" smtClean="0"/>
              <a:t>It's you that I want</a:t>
            </a:r>
            <a:br>
              <a:rPr lang="en-US" sz="1200" smtClean="0"/>
            </a:br>
            <a:r>
              <a:rPr lang="en-US" sz="1200" smtClean="0"/>
              <a:t>All at once, I had it all</a:t>
            </a:r>
            <a:br>
              <a:rPr lang="en-US" sz="1200" smtClean="0"/>
            </a:br>
            <a:r>
              <a:rPr lang="en-US" sz="1200" smtClean="0"/>
              <a:t>But it doesn't mean anything now that you're gone</a:t>
            </a:r>
            <a:br>
              <a:rPr lang="en-US" sz="1200" smtClean="0"/>
            </a:br>
            <a:r>
              <a:rPr lang="en-US" sz="1200" smtClean="0"/>
              <a:t>From above, seems I had it all</a:t>
            </a:r>
            <a:br>
              <a:rPr lang="en-US" sz="1200" smtClean="0"/>
            </a:br>
            <a:r>
              <a:rPr lang="en-US" sz="1200" smtClean="0"/>
              <a:t>But it doesn't mean anything since you're gone</a:t>
            </a:r>
            <a:br>
              <a:rPr lang="en-US" sz="1200" smtClean="0"/>
            </a:br>
            <a:r>
              <a:rPr lang="en-US" sz="1200" smtClean="0"/>
              <a:t>(I should've been there, I should been there, I should've should've)</a:t>
            </a:r>
            <a:br>
              <a:rPr lang="en-US" sz="1200" smtClean="0"/>
            </a:br>
            <a:r>
              <a:rPr lang="en-US" sz="1200" smtClean="0"/>
              <a:t>All at once, I had it all</a:t>
            </a:r>
            <a:br>
              <a:rPr lang="en-US" sz="1200" smtClean="0"/>
            </a:br>
            <a:r>
              <a:rPr lang="en-US" sz="1200" smtClean="0"/>
              <a:t>But it doesn't mean anything now that you're gone</a:t>
            </a:r>
            <a:br>
              <a:rPr lang="en-US" sz="1200" smtClean="0"/>
            </a:br>
            <a:r>
              <a:rPr lang="en-US" sz="1200" smtClean="0"/>
              <a:t>From above, seems I had it all</a:t>
            </a:r>
            <a:br>
              <a:rPr lang="en-US" sz="1200" smtClean="0"/>
            </a:br>
            <a:r>
              <a:rPr lang="en-US" sz="1200" smtClean="0"/>
              <a:t>But it doesn't mean anything since you're gone </a:t>
            </a:r>
            <a:br>
              <a:rPr lang="en-US" sz="1200" smtClean="0"/>
            </a:br>
            <a:endParaRPr lang="en-US" sz="12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-228600"/>
            <a:ext cx="7467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ea typeface="+mj-ea"/>
                <a:cs typeface="+mj-cs"/>
              </a:rPr>
              <a:t/>
            </a:r>
            <a:br>
              <a:rPr lang="en-US" smtClean="0">
                <a:ea typeface="+mj-ea"/>
                <a:cs typeface="+mj-cs"/>
              </a:rPr>
            </a:br>
            <a:r>
              <a:rPr lang="en-US" b="1" smtClean="0">
                <a:ea typeface="+mj-ea"/>
                <a:cs typeface="+mj-cs"/>
              </a:rPr>
              <a:t>	Amarga Vida LYRICS</a:t>
            </a:r>
            <a:r>
              <a:rPr lang="en-US" smtClean="0">
                <a:ea typeface="+mj-ea"/>
                <a:cs typeface="+mj-cs"/>
              </a:rPr>
              <a:t/>
            </a:r>
            <a:br>
              <a:rPr lang="en-US" smtClean="0">
                <a:ea typeface="+mj-ea"/>
                <a:cs typeface="+mj-cs"/>
              </a:rPr>
            </a:br>
            <a:endParaRPr lang="en-US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4038600" cy="4114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s-ES" sz="1200" smtClean="0"/>
              <a:t>	Amarga vida</a:t>
            </a:r>
            <a:br>
              <a:rPr lang="es-ES" sz="1200" smtClean="0"/>
            </a:br>
            <a:r>
              <a:rPr lang="es-ES" sz="1200" smtClean="0"/>
              <a:t>Tu que me has maltratao tanto</a:t>
            </a:r>
            <a:br>
              <a:rPr lang="es-ES" sz="1200" smtClean="0"/>
            </a:br>
            <a:r>
              <a:rPr lang="es-ES" sz="1200" smtClean="0"/>
              <a:t>Yo que te he pagao tan caro</a:t>
            </a:r>
            <a:br>
              <a:rPr lang="es-ES" sz="1200" smtClean="0"/>
            </a:br>
            <a:r>
              <a:rPr lang="es-ES" sz="1200" smtClean="0"/>
              <a:t>A mi me quiere hacer llorar</a:t>
            </a:r>
            <a:br>
              <a:rPr lang="es-ES" sz="1200" smtClean="0"/>
            </a:br>
            <a:r>
              <a:rPr lang="es-ES" sz="1200" smtClean="0"/>
              <a:t>Y no, y no, y no, y no, y no...</a:t>
            </a:r>
            <a:br>
              <a:rPr lang="es-ES" sz="1200" smtClean="0"/>
            </a:br>
            <a:r>
              <a:rPr lang="es-ES" sz="1200" smtClean="0"/>
              <a:t>Amarga vida</a:t>
            </a:r>
            <a:br>
              <a:rPr lang="es-ES" sz="1200" smtClean="0"/>
            </a:br>
            <a:r>
              <a:rPr lang="es-ES" sz="1200" smtClean="0"/>
              <a:t>Tu que me has maltratao tanto</a:t>
            </a:r>
            <a:br>
              <a:rPr lang="es-ES" sz="1200" smtClean="0"/>
            </a:br>
            <a:r>
              <a:rPr lang="es-ES" sz="1200" smtClean="0"/>
              <a:t>Yo que te he pagao con llanto</a:t>
            </a:r>
            <a:br>
              <a:rPr lang="es-ES" sz="1200" smtClean="0"/>
            </a:br>
            <a:r>
              <a:rPr lang="es-ES" sz="1200" smtClean="0"/>
              <a:t>A mi me quiere hacer llorar</a:t>
            </a:r>
            <a:br>
              <a:rPr lang="es-ES" sz="1200" smtClean="0"/>
            </a:br>
            <a:r>
              <a:rPr lang="es-ES" sz="1200" smtClean="0"/>
              <a:t>Y no, y no, y no, y no, y no...</a:t>
            </a:r>
            <a:br>
              <a:rPr lang="es-ES" sz="1200" smtClean="0"/>
            </a:br>
            <a:r>
              <a:rPr lang="es-ES" sz="1200" smtClean="0"/>
              <a:t>Amiga me tuve que parar debajo de la sombra a ver</a:t>
            </a:r>
            <a:br>
              <a:rPr lang="es-ES" sz="1200" smtClean="0"/>
            </a:br>
            <a:r>
              <a:rPr lang="es-ES" sz="1200" smtClean="0"/>
              <a:t>Lo que es tener o no tener</a:t>
            </a:r>
            <a:br>
              <a:rPr lang="es-ES" sz="1200" smtClean="0"/>
            </a:br>
            <a:r>
              <a:rPr lang="es-ES" sz="1200" smtClean="0"/>
              <a:t>Lo que es ganar y perder</a:t>
            </a:r>
            <a:br>
              <a:rPr lang="es-ES" sz="1200" smtClean="0"/>
            </a:br>
            <a:r>
              <a:rPr lang="es-ES" sz="1200" smtClean="0"/>
              <a:t>Lo que es matarse los amigos por poder a mi vida</a:t>
            </a:r>
            <a:br>
              <a:rPr lang="es-ES" sz="1200" smtClean="0"/>
            </a:br>
            <a:r>
              <a:rPr lang="es-ES" sz="1200" smtClean="0"/>
              <a:t>A mi</a:t>
            </a:r>
            <a:br>
              <a:rPr lang="es-ES" sz="1200" smtClean="0"/>
            </a:br>
            <a:r>
              <a:rPr lang="es-ES" sz="1200" smtClean="0"/>
              <a:t>Que te he demostrao de que estoy hecho</a:t>
            </a:r>
            <a:br>
              <a:rPr lang="es-ES" sz="1200" smtClean="0"/>
            </a:br>
            <a:r>
              <a:rPr lang="es-ES" sz="1200" smtClean="0"/>
              <a:t>Y que le puesto el pecho a todo lo que me has soltao’</a:t>
            </a:r>
            <a:br>
              <a:rPr lang="es-ES" sz="1200" smtClean="0"/>
            </a:br>
            <a:r>
              <a:rPr lang="es-ES" sz="1200" smtClean="0"/>
              <a:t>A mi, ami no vida</a:t>
            </a:r>
            <a:br>
              <a:rPr lang="es-ES" sz="1200" smtClean="0"/>
            </a:br>
            <a:r>
              <a:rPr lang="es-ES" sz="1200" smtClean="0"/>
              <a:t>A mi me das cosas lindas</a:t>
            </a:r>
            <a:br>
              <a:rPr lang="es-ES" sz="1200" smtClean="0"/>
            </a:br>
            <a:r>
              <a:rPr lang="es-ES" sz="1200" smtClean="0"/>
              <a:t>A mi me das cariño</a:t>
            </a:r>
            <a:br>
              <a:rPr lang="es-ES" sz="1200" smtClean="0"/>
            </a:br>
            <a:r>
              <a:rPr lang="es-ES" sz="1200" smtClean="0"/>
              <a:t>A mi me das a mis niños</a:t>
            </a:r>
            <a:br>
              <a:rPr lang="es-ES" sz="1200" smtClean="0"/>
            </a:br>
            <a:r>
              <a:rPr lang="es-ES" sz="1200" smtClean="0"/>
              <a:t>A mi me das a mi isla</a:t>
            </a:r>
            <a:br>
              <a:rPr lang="es-ES" sz="1200" smtClean="0"/>
            </a:br>
            <a:r>
              <a:rPr lang="es-ES" sz="1200" smtClean="0"/>
              <a:t>A mi me das Puerto Rico</a:t>
            </a:r>
            <a:br>
              <a:rPr lang="es-ES" sz="1200" smtClean="0"/>
            </a:br>
            <a:endParaRPr lang="en-US" sz="1200" smtClean="0"/>
          </a:p>
        </p:txBody>
      </p:sp>
      <p:sp>
        <p:nvSpPr>
          <p:cNvPr id="16387" name="Text Box 1027"/>
          <p:cNvSpPr txBox="1">
            <a:spLocks noChangeArrowheads="1"/>
          </p:cNvSpPr>
          <p:nvPr/>
        </p:nvSpPr>
        <p:spPr bwMode="auto">
          <a:xfrm>
            <a:off x="5105400" y="1447800"/>
            <a:ext cx="3352800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200">
                <a:latin typeface="Century Schoolbook" charset="0"/>
              </a:rPr>
              <a:t>Bueno ami no me vengas con cuentos</a:t>
            </a:r>
            <a:br>
              <a:rPr lang="es-ES" sz="1200">
                <a:latin typeface="Century Schoolbook" charset="0"/>
              </a:rPr>
            </a:br>
            <a:r>
              <a:rPr lang="es-ES" sz="1200">
                <a:latin typeface="Century Schoolbook" charset="0"/>
              </a:rPr>
              <a:t>Ni con sueños violentos que yo soy negro</a:t>
            </a:r>
            <a:br>
              <a:rPr lang="es-ES" sz="1200">
                <a:latin typeface="Century Schoolbook" charset="0"/>
              </a:rPr>
            </a:br>
            <a:r>
              <a:rPr lang="es-ES" sz="1200">
                <a:latin typeface="Century Schoolbook" charset="0"/>
              </a:rPr>
              <a:t>Puesto pa lo mio,</a:t>
            </a:r>
            <a:br>
              <a:rPr lang="es-ES" sz="1200">
                <a:latin typeface="Century Schoolbook" charset="0"/>
              </a:rPr>
            </a:br>
            <a:r>
              <a:rPr lang="es-ES" sz="1200">
                <a:latin typeface="Century Schoolbook" charset="0"/>
              </a:rPr>
              <a:t>Orgulloso de mi caserio y de quien soy</a:t>
            </a:r>
            <a:br>
              <a:rPr lang="es-ES" sz="1200">
                <a:latin typeface="Century Schoolbook" charset="0"/>
              </a:rPr>
            </a:br>
            <a:r>
              <a:rPr lang="es-ES" sz="1200">
                <a:latin typeface="Century Schoolbook" charset="0"/>
              </a:rPr>
              <a:t>or eso estoy donde estoy.</a:t>
            </a:r>
            <a:br>
              <a:rPr lang="es-ES" sz="1200">
                <a:latin typeface="Century Schoolbook" charset="0"/>
              </a:rPr>
            </a:br>
            <a:r>
              <a:rPr lang="es-ES" sz="1200">
                <a:latin typeface="Century Schoolbook" charset="0"/>
              </a:rPr>
              <a:t>Amarga vida</a:t>
            </a:r>
            <a:br>
              <a:rPr lang="es-ES" sz="1200">
                <a:latin typeface="Century Schoolbook" charset="0"/>
              </a:rPr>
            </a:br>
            <a:r>
              <a:rPr lang="es-ES" sz="1200">
                <a:latin typeface="Century Schoolbook" charset="0"/>
              </a:rPr>
              <a:t>Tu que me has maltratao tanto</a:t>
            </a:r>
            <a:br>
              <a:rPr lang="es-ES" sz="1200">
                <a:latin typeface="Century Schoolbook" charset="0"/>
              </a:rPr>
            </a:br>
            <a:r>
              <a:rPr lang="es-ES" sz="1200">
                <a:latin typeface="Century Schoolbook" charset="0"/>
              </a:rPr>
              <a:t>Yo que te he pagao con llanto</a:t>
            </a:r>
            <a:br>
              <a:rPr lang="es-ES" sz="1200">
                <a:latin typeface="Century Schoolbook" charset="0"/>
              </a:rPr>
            </a:br>
            <a:r>
              <a:rPr lang="es-ES" sz="1200">
                <a:latin typeface="Century Schoolbook" charset="0"/>
              </a:rPr>
              <a:t>A mi tu no me va a matar</a:t>
            </a:r>
            <a:br>
              <a:rPr lang="es-ES" sz="1200">
                <a:latin typeface="Century Schoolbook" charset="0"/>
              </a:rPr>
            </a:br>
            <a:r>
              <a:rPr lang="es-ES" sz="1200">
                <a:latin typeface="Century Schoolbook" charset="0"/>
              </a:rPr>
              <a:t>Y no, y no, y no, y no, y no...</a:t>
            </a:r>
            <a:br>
              <a:rPr lang="es-ES" sz="1200">
                <a:latin typeface="Century Schoolbook" charset="0"/>
              </a:rPr>
            </a:br>
            <a:r>
              <a:rPr lang="es-ES" sz="1200">
                <a:latin typeface="Century Schoolbook" charset="0"/>
              </a:rPr>
              <a:t>Amarga vida</a:t>
            </a:r>
            <a:br>
              <a:rPr lang="es-ES" sz="1200">
                <a:latin typeface="Century Schoolbook" charset="0"/>
              </a:rPr>
            </a:br>
            <a:r>
              <a:rPr lang="es-ES" sz="1200">
                <a:latin typeface="Century Schoolbook" charset="0"/>
              </a:rPr>
              <a:t>Tu que me has hecho tanto daño</a:t>
            </a:r>
            <a:br>
              <a:rPr lang="es-ES" sz="1200">
                <a:latin typeface="Century Schoolbook" charset="0"/>
              </a:rPr>
            </a:br>
            <a:r>
              <a:rPr lang="es-ES" sz="1200">
                <a:latin typeface="Century Schoolbook" charset="0"/>
              </a:rPr>
              <a:t>Yo que te he pagao con llanto</a:t>
            </a:r>
            <a:br>
              <a:rPr lang="es-ES" sz="1200">
                <a:latin typeface="Century Schoolbook" charset="0"/>
              </a:rPr>
            </a:br>
            <a:r>
              <a:rPr lang="es-ES" sz="1200">
                <a:latin typeface="Century Schoolbook" charset="0"/>
              </a:rPr>
              <a:t>A mi me quieres tu matar</a:t>
            </a:r>
            <a:br>
              <a:rPr lang="es-ES" sz="1200">
                <a:latin typeface="Century Schoolbook" charset="0"/>
              </a:rPr>
            </a:br>
            <a:r>
              <a:rPr lang="es-ES" sz="1200">
                <a:latin typeface="Century Schoolbook" charset="0"/>
              </a:rPr>
              <a:t>Y no, y no, y no...</a:t>
            </a:r>
            <a:br>
              <a:rPr lang="es-ES" sz="1200">
                <a:latin typeface="Century Schoolbook" charset="0"/>
              </a:rPr>
            </a:br>
            <a:r>
              <a:rPr lang="es-ES" sz="1200">
                <a:latin typeface="Century Schoolbook" charset="0"/>
              </a:rPr>
              <a:t>A mi que he corrio por toas las calles de este caserio.</a:t>
            </a:r>
            <a:br>
              <a:rPr lang="es-ES" sz="1200">
                <a:latin typeface="Century Schoolbook" charset="0"/>
              </a:rPr>
            </a:br>
            <a:r>
              <a:rPr lang="es-ES" sz="1200">
                <a:latin typeface="Century Schoolbook" charset="0"/>
              </a:rPr>
              <a:t>Cuantos locos se han metio,</a:t>
            </a:r>
            <a:br>
              <a:rPr lang="es-ES" sz="1200">
                <a:latin typeface="Century Schoolbook" charset="0"/>
              </a:rPr>
            </a:br>
            <a:r>
              <a:rPr lang="es-ES" sz="1200">
                <a:latin typeface="Century Schoolbook" charset="0"/>
              </a:rPr>
              <a:t>A tratar de hacerse dueños de lo mio.</a:t>
            </a:r>
            <a:br>
              <a:rPr lang="es-ES" sz="1200">
                <a:latin typeface="Century Schoolbook" charset="0"/>
              </a:rPr>
            </a:br>
            <a:r>
              <a:rPr lang="es-ES" sz="1200">
                <a:latin typeface="Century Schoolbook" charset="0"/>
              </a:rPr>
              <a:t>Tu tas loca vida, a mi no. </a:t>
            </a:r>
            <a:br>
              <a:rPr lang="es-ES" sz="1200">
                <a:latin typeface="Century Schoolbook" charset="0"/>
              </a:rPr>
            </a:br>
            <a:endParaRPr lang="en-US" sz="1200">
              <a:latin typeface="Century Schoolbook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2514600"/>
            <a:ext cx="7467600" cy="38862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s-ES" smtClean="0">
                <a:ea typeface="+mn-ea"/>
                <a:cs typeface="+mn-cs"/>
              </a:rPr>
              <a:t>	</a:t>
            </a:r>
            <a:r>
              <a:rPr lang="en-US" sz="1600" smtClean="0">
                <a:ea typeface="+mn-ea"/>
                <a:cs typeface="+mn-cs"/>
              </a:rPr>
              <a:t>All at once, I had it all</a:t>
            </a:r>
            <a:br>
              <a:rPr lang="en-US" sz="1600" smtClean="0">
                <a:ea typeface="+mn-ea"/>
                <a:cs typeface="+mn-cs"/>
              </a:rPr>
            </a:br>
            <a:r>
              <a:rPr lang="en-US" sz="1600" smtClean="0">
                <a:ea typeface="+mn-ea"/>
                <a:cs typeface="+mn-cs"/>
              </a:rPr>
              <a:t>But it doesn't mean anything now that you're gone</a:t>
            </a:r>
            <a:br>
              <a:rPr lang="en-US" sz="1600" smtClean="0">
                <a:ea typeface="+mn-ea"/>
                <a:cs typeface="+mn-cs"/>
              </a:rPr>
            </a:br>
            <a:r>
              <a:rPr lang="en-US" sz="1600" smtClean="0">
                <a:ea typeface="+mn-ea"/>
                <a:cs typeface="+mn-cs"/>
              </a:rPr>
              <a:t>From above, seems I had it all</a:t>
            </a:r>
            <a:br>
              <a:rPr lang="en-US" sz="1600" smtClean="0">
                <a:ea typeface="+mn-ea"/>
                <a:cs typeface="+mn-cs"/>
              </a:rPr>
            </a:br>
            <a:r>
              <a:rPr lang="en-US" sz="1600" smtClean="0">
                <a:ea typeface="+mn-ea"/>
                <a:cs typeface="+mn-cs"/>
              </a:rPr>
              <a:t>But it doesn't mean anything since you're gone 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1600" smtClean="0"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600" smtClean="0">
                <a:ea typeface="+mn-ea"/>
                <a:cs typeface="+mn-cs"/>
              </a:rPr>
              <a:t>	</a:t>
            </a:r>
            <a:r>
              <a:rPr lang="es-ES" sz="1600" smtClean="0">
                <a:ea typeface="+mn-ea"/>
                <a:cs typeface="+mn-cs"/>
              </a:rPr>
              <a:t>A la vez, lo tenía todo? Pero no significa nada ahora que te has ido Desde arriba, parece que todo hd Pero eso no significa nada, ya te has ido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s-ES" sz="1600" smtClean="0"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s-ES" sz="1600" smtClean="0">
                <a:ea typeface="+mn-ea"/>
                <a:cs typeface="+mn-cs"/>
              </a:rPr>
              <a:t>	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s-ES" sz="1600" smtClean="0">
                <a:ea typeface="+mn-ea"/>
                <a:cs typeface="+mn-cs"/>
              </a:rPr>
              <a:t>	- Escuchas a este tipo de música?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s-ES" sz="1600" smtClean="0">
                <a:ea typeface="+mn-ea"/>
                <a:cs typeface="+mn-cs"/>
              </a:rPr>
              <a:t>	-</a:t>
            </a:r>
            <a:r>
              <a:rPr lang="en-US" sz="1600" smtClean="0">
                <a:ea typeface="+mn-ea"/>
                <a:cs typeface="+mn-cs"/>
              </a:rPr>
              <a:t>Conoces a este artista?</a:t>
            </a:r>
            <a:endParaRPr lang="es-ES" sz="1600" smtClean="0"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s-ES" sz="1600" smtClean="0">
                <a:ea typeface="+mn-ea"/>
                <a:cs typeface="+mn-cs"/>
              </a:rPr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s-ES" sz="1600" smtClean="0">
                <a:ea typeface="+mn-ea"/>
                <a:cs typeface="+mn-cs"/>
              </a:rPr>
              <a:t>	</a:t>
            </a:r>
            <a:endParaRPr lang="en-US" sz="1600">
              <a:ea typeface="+mn-ea"/>
              <a:cs typeface="+mn-cs"/>
            </a:endParaRPr>
          </a:p>
        </p:txBody>
      </p:sp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1295400" y="457200"/>
            <a:ext cx="5257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5400">
                <a:latin typeface="Century Schoolbook" charset="0"/>
              </a:rPr>
              <a:t>Translation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ea typeface="+mj-ea"/>
                <a:cs typeface="+mj-cs"/>
              </a:rPr>
              <a:t>		  Translation</a:t>
            </a:r>
            <a:endParaRPr lang="en-US">
              <a:ea typeface="+mj-ea"/>
              <a:cs typeface="+mj-cs"/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s-ES" sz="1800" smtClean="0"/>
              <a:t>Y que le puesto el pecho a todo lo que me has soltao’</a:t>
            </a:r>
            <a:br>
              <a:rPr lang="es-ES" sz="1800" smtClean="0"/>
            </a:br>
            <a:r>
              <a:rPr lang="es-ES" sz="1800" smtClean="0"/>
              <a:t>A mi, ami no vida</a:t>
            </a:r>
            <a:br>
              <a:rPr lang="es-ES" sz="1800" smtClean="0"/>
            </a:br>
            <a:r>
              <a:rPr lang="es-ES" sz="1800" smtClean="0"/>
              <a:t>A mi me das cosas lindas</a:t>
            </a:r>
            <a:br>
              <a:rPr lang="es-ES" sz="1800" smtClean="0"/>
            </a:br>
            <a:r>
              <a:rPr lang="es-ES" sz="1800" smtClean="0"/>
              <a:t>A mi me das cariño</a:t>
            </a:r>
            <a:br>
              <a:rPr lang="es-ES" sz="1800" smtClean="0"/>
            </a:br>
            <a:r>
              <a:rPr lang="es-ES" sz="1800" smtClean="0"/>
              <a:t>A mi me das a mis niños</a:t>
            </a:r>
            <a:br>
              <a:rPr lang="es-ES" sz="1800" smtClean="0"/>
            </a:br>
            <a:r>
              <a:rPr lang="es-ES" sz="1800" smtClean="0"/>
              <a:t>A mi me das a mi isla</a:t>
            </a:r>
            <a:br>
              <a:rPr lang="es-ES" sz="1800" smtClean="0"/>
            </a:br>
            <a:r>
              <a:rPr lang="es-ES" sz="1800" smtClean="0"/>
              <a:t>A mi me das Puerto Rico</a:t>
            </a:r>
          </a:p>
          <a:p>
            <a:pPr eaLnBrk="1" hangingPunct="1">
              <a:buFont typeface="Wingdings" charset="2"/>
              <a:buNone/>
            </a:pPr>
            <a:endParaRPr lang="es-ES" sz="1800" smtClean="0"/>
          </a:p>
          <a:p>
            <a:pPr eaLnBrk="1" hangingPunct="1">
              <a:buFont typeface="Wingdings" charset="2"/>
              <a:buNone/>
            </a:pPr>
            <a:r>
              <a:rPr lang="en-US" sz="1800" smtClean="0"/>
              <a:t>And he put his chest to everything I've soltao  To me, ami no life In my nice things you give me To my darling give me To me I give to my children To me give me my island to me give me Puerto Rico</a:t>
            </a:r>
            <a:endParaRPr lang="es-ES" sz="1800" smtClean="0"/>
          </a:p>
          <a:p>
            <a:pPr eaLnBrk="1" hangingPunct="1">
              <a:buFont typeface="Wingdings" charset="2"/>
              <a:buNone/>
            </a:pPr>
            <a:endParaRPr lang="es-ES" sz="1800" smtClean="0"/>
          </a:p>
          <a:p>
            <a:pPr eaLnBrk="1" hangingPunct="1">
              <a:buFont typeface="Wingdings" charset="2"/>
              <a:buNone/>
            </a:pPr>
            <a:r>
              <a:rPr lang="es-ES" sz="1800" smtClean="0"/>
              <a:t>	- Qué dice esto en Inglés?</a:t>
            </a:r>
          </a:p>
          <a:p>
            <a:pPr eaLnBrk="1" hangingPunct="1">
              <a:buFont typeface="Wingdings" charset="2"/>
              <a:buNone/>
            </a:pPr>
            <a:endParaRPr lang="es-ES" sz="180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118</TotalTime>
  <Words>774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ＭＳ Ｐゴシック</vt:lpstr>
      <vt:lpstr>Century Schoolbook</vt:lpstr>
      <vt:lpstr>Wingdings</vt:lpstr>
      <vt:lpstr>Wingdings 2</vt:lpstr>
      <vt:lpstr>Calibri</vt:lpstr>
      <vt:lpstr>Default Theme</vt:lpstr>
      <vt:lpstr>PowerPoint Presentation</vt:lpstr>
      <vt:lpstr>PowerPoint Presentation</vt:lpstr>
      <vt:lpstr> DOESN’T MEAN ANYTHING LYRICS</vt:lpstr>
      <vt:lpstr>  AMARGA VIDA LYRICS </vt:lpstr>
      <vt:lpstr>PowerPoint Presentation</vt:lpstr>
      <vt:lpstr>    TRANSLATION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template</dc:creator>
  <cp:lastModifiedBy>anne metaxas</cp:lastModifiedBy>
  <cp:revision>16</cp:revision>
  <dcterms:created xsi:type="dcterms:W3CDTF">2010-01-07T16:46:53Z</dcterms:created>
  <dcterms:modified xsi:type="dcterms:W3CDTF">2010-01-18T14:33:10Z</dcterms:modified>
</cp:coreProperties>
</file>