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E3CF3-1952-46E8-8294-34C29F8EFDF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46612-CD8E-4379-A6B2-70A6F848B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0239" y="2240938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Mi viajé a bermuda.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Anthony </a:t>
            </a:r>
            <a:r>
              <a:rPr lang="en-US" smtClean="0">
                <a:solidFill>
                  <a:srgbClr val="FF0000"/>
                </a:solidFill>
              </a:rPr>
              <a:t>Henry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Fui de nadar y </a:t>
            </a:r>
            <a:r>
              <a:rPr lang="es-ES" smtClean="0"/>
              <a:t>bucear </a:t>
            </a:r>
            <a:r>
              <a:rPr lang="es-ES" smtClean="0"/>
              <a:t>en las Bermudas.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clydeskeywest.com/Snorkel-Sub-01/images/Florida%20Keys/Key%20West/aloha/snorkeling-florida-ke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429000" cy="3314700"/>
          </a:xfrm>
          <a:prstGeom prst="rect">
            <a:avLst/>
          </a:prstGeom>
          <a:noFill/>
        </p:spPr>
      </p:pic>
      <p:sp>
        <p:nvSpPr>
          <p:cNvPr id="22532" name="AutoShape 4" descr="http://www.grapevinetexas.gov/Portals/0/dreamstimeweb_216865%20lap%20swimming%20swimm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http://www.crazyjunkyard.com/wp-content/uploads/2009/05/best-swimming-p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600200"/>
            <a:ext cx="43434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mtClean="0"/>
              <a:t>Hice </a:t>
            </a:r>
            <a:r>
              <a:rPr lang="es-ES"/>
              <a:t>un viaje a las </a:t>
            </a:r>
            <a:r>
              <a:rPr lang="es-ES" smtClean="0"/>
              <a:t>Bermudas.</a:t>
            </a:r>
            <a:endParaRPr lang="en-US"/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057400"/>
            <a:ext cx="5787629" cy="3858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Me fui en un avión a las </a:t>
            </a:r>
            <a:r>
              <a:rPr lang="es-ES" smtClean="0"/>
              <a:t>Bermudas.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90800"/>
          </a:xfrm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http://graphics8.nytimes.com/images/2009/05/08/us/politics/08af1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624262"/>
            <a:ext cx="6629400" cy="297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Yo me quedé en las Bermudas durante 7 </a:t>
            </a:r>
            <a:r>
              <a:rPr lang="es-ES" smtClean="0"/>
              <a:t>días.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www.hoteladriatico.it/img/florence_ho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505200"/>
            <a:ext cx="6629399" cy="2956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Bermuda es muy </a:t>
            </a:r>
            <a:r>
              <a:rPr lang="en-US" smtClean="0"/>
              <a:t>bonito.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cache.virtualtourist.com/2735990-Chemical_spill_or_the_beautiful_Bermudian_water-Bermu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581400"/>
            <a:ext cx="6629400" cy="280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</a:t>
            </a:r>
            <a:r>
              <a:rPr lang="en-US" smtClean="0"/>
              <a:t>traje </a:t>
            </a:r>
            <a:r>
              <a:rPr lang="en-US"/>
              <a:t>pantalones cortos, camisetas, gafas de sol y sandalias.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stpaulrealestateblog.com/st_paul_real_estate/images/2007/08/15/shor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2857500" cy="2247900"/>
          </a:xfrm>
          <a:prstGeom prst="rect">
            <a:avLst/>
          </a:prstGeom>
          <a:noFill/>
        </p:spPr>
      </p:pic>
      <p:pic>
        <p:nvPicPr>
          <p:cNvPr id="18436" name="Picture 4" descr="http://www.highsnobiety.com/uploads/RTEmagicC_henrik-vibskov-andy-sun-sunglasses-front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657600"/>
            <a:ext cx="2590800" cy="1676400"/>
          </a:xfrm>
          <a:prstGeom prst="rect">
            <a:avLst/>
          </a:prstGeom>
          <a:noFill/>
        </p:spPr>
      </p:pic>
      <p:pic>
        <p:nvPicPr>
          <p:cNvPr id="1026" name="Picture 2" descr="http://technabob.com/blog/wp-content/uploads/2008/12/apple_light_el_tshir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86200"/>
            <a:ext cx="2476500" cy="1676400"/>
          </a:xfrm>
          <a:prstGeom prst="rect">
            <a:avLst/>
          </a:prstGeom>
          <a:noFill/>
        </p:spPr>
      </p:pic>
      <p:pic>
        <p:nvPicPr>
          <p:cNvPr id="1028" name="Picture 4" descr="http://weblog.leidenuniv.nl/media/blogs/76039/invisiblecollege/flip%20flop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51054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Compré postales y la ropa en las Bermudas.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print.org.nz/images/promo_items_images/printed_postc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228975" cy="3228975"/>
          </a:xfrm>
          <a:prstGeom prst="rect">
            <a:avLst/>
          </a:prstGeom>
          <a:noFill/>
        </p:spPr>
      </p:pic>
      <p:pic>
        <p:nvPicPr>
          <p:cNvPr id="19460" name="Picture 4" descr="http://www.made-in-china.com/image/2f0j00eWtQCDTsOElOM/Pet-Clothes-for-Dog-0506006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057400"/>
            <a:ext cx="2440081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Usé un coche para recorrer la isla.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www.treehugger.com/galleries/tesla-model-s-electric-car-photo-ss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yo </a:t>
            </a:r>
            <a:r>
              <a:rPr lang="es-ES" smtClean="0"/>
              <a:t>viajar </a:t>
            </a:r>
            <a:r>
              <a:rPr lang="es-ES" smtClean="0"/>
              <a:t>a la isla con un barco.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kwflausa.com/photos/glass-bottom-bo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321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86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Mi viajé a bermuda.</vt:lpstr>
      <vt:lpstr>Hice un viaje a las Bermudas.</vt:lpstr>
      <vt:lpstr>Me fui en un avión a las Bermudas.</vt:lpstr>
      <vt:lpstr>Yo me quedé en las Bermudas durante 7 días.</vt:lpstr>
      <vt:lpstr>Bermuda es muy bonito.</vt:lpstr>
      <vt:lpstr>yo traje pantalones cortos, camisetas, gafas de sol y sandalias.</vt:lpstr>
      <vt:lpstr>Compré postales y la ropa en las Bermudas.</vt:lpstr>
      <vt:lpstr>Usé un coche para recorrer la isla.</vt:lpstr>
      <vt:lpstr>yo viajar a la isla con un barco.</vt:lpstr>
      <vt:lpstr>Fui de nadar y bucear en las Bermudas.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template</cp:lastModifiedBy>
  <cp:revision>11</cp:revision>
  <dcterms:created xsi:type="dcterms:W3CDTF">2009-12-03T17:55:34Z</dcterms:created>
  <dcterms:modified xsi:type="dcterms:W3CDTF">2009-12-04T19:02:21Z</dcterms:modified>
</cp:coreProperties>
</file>