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 varScale="1">
        <p:scale>
          <a:sx n="48" d="100"/>
          <a:sy n="48" d="100"/>
        </p:scale>
        <p:origin x="-5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8D3F-739E-46A1-8E95-3BC28519280A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39DF50-B7F4-48BF-9C69-D772C98194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8D3F-739E-46A1-8E95-3BC28519280A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DF50-B7F4-48BF-9C69-D772C98194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8D3F-739E-46A1-8E95-3BC28519280A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DF50-B7F4-48BF-9C69-D772C98194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A448D3F-739E-46A1-8E95-3BC28519280A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939DF50-B7F4-48BF-9C69-D772C98194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8D3F-739E-46A1-8E95-3BC28519280A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DF50-B7F4-48BF-9C69-D772C98194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8D3F-739E-46A1-8E95-3BC28519280A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DF50-B7F4-48BF-9C69-D772C98194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DF50-B7F4-48BF-9C69-D772C98194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8D3F-739E-46A1-8E95-3BC28519280A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8D3F-739E-46A1-8E95-3BC28519280A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DF50-B7F4-48BF-9C69-D772C98194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8D3F-739E-46A1-8E95-3BC28519280A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DF50-B7F4-48BF-9C69-D772C98194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A448D3F-739E-46A1-8E95-3BC28519280A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39DF50-B7F4-48BF-9C69-D772C98194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8D3F-739E-46A1-8E95-3BC28519280A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39DF50-B7F4-48BF-9C69-D772C98194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A448D3F-739E-46A1-8E95-3BC28519280A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939DF50-B7F4-48BF-9C69-D772C98194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google.com/imgres?imgurl=http://www.greece-map.net/europe/europe-map.gif&amp;imgrefurl=http://www.greece-map.net/europe.htm&amp;usg=__F6DM8Y_GUFthK44dhilKDJoLu60=&amp;h=482&amp;w=644&amp;sz=52&amp;hl=en&amp;start=3&amp;sig2=cQD08KGzB_CT5--yScMxvw&amp;um=1&amp;tbnid=Fo4KUi97JeEXRM:&amp;tbnh=103&amp;tbnw=137&amp;prev=/images?q=europe+map&amp;hl=en&amp;safe=active&amp;rlz=1R2GGIE_en&amp;sa=X&amp;um=1&amp;ei=GhYZS7OmLMm-lAf35riCA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/imgres?imgurl=http://www.miami-beach-travel-guide.com/images/Euro-food.jpg&amp;imgrefurl=http://www.miami-beach-travel-guide.com/European-food.html&amp;usg=__SC-dTztn5HSvKNCmbVPBacKaKCk=&amp;h=350&amp;w=277&amp;sz=39&amp;hl=en&amp;start=1&amp;sig2=4A77oriBgYQcow_TX7BvkA&amp;um=1&amp;tbnid=uZ2EiFVqYJUJ6M:&amp;tbnh=120&amp;tbnw=95&amp;prev=/images?q=european+food&amp;hl=en&amp;safe=active&amp;rlz=1R2GGIE_en&amp;sa=N&amp;um=1&amp;ei=0RUZS6j7MY-xlAfzntGSAw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.jpeg"/><Relationship Id="rId4" Type="http://schemas.openxmlformats.org/officeDocument/2006/relationships/hyperlink" Target="http://images.google.com/imgres?imgurl=http://www.fusioncuisine.co.uk/images/main_aboutus.jpg&amp;imgrefurl=http://www.fusioncuisine.co.uk/pages/aboutus.htm&amp;usg=__KUK3mnYKR8xSwOw3s45UbTAstdo=&amp;h=333&amp;w=500&amp;sz=241&amp;hl=en&amp;start=6&amp;sig2=TDdhXkZEWmrkeu3qGEW_Nw&amp;um=1&amp;tbnid=uoNytIHMnpPWaM:&amp;tbnh=87&amp;tbnw=130&amp;prev=/images?q=european+food&amp;hl=en&amp;safe=active&amp;rlz=1R2GGIE_en&amp;sa=N&amp;um=1&amp;ei=0RUZS6j7MY-xlAfzntGSAw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0                                     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hola me llamo Will Butler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 </a:t>
            </a:r>
            <a:r>
              <a:rPr lang="en-US" dirty="0" err="1" smtClean="0"/>
              <a:t>mis</a:t>
            </a:r>
            <a:r>
              <a:rPr lang="en-US" dirty="0" smtClean="0"/>
              <a:t>  </a:t>
            </a:r>
            <a:r>
              <a:rPr lang="en-US" dirty="0" err="1" smtClean="0"/>
              <a:t>vacaciones</a:t>
            </a:r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fui</a:t>
            </a:r>
            <a:r>
              <a:rPr lang="en-US" dirty="0" smtClean="0"/>
              <a:t> a </a:t>
            </a:r>
            <a:r>
              <a:rPr lang="en-US" dirty="0" err="1" smtClean="0"/>
              <a:t>Europa</a:t>
            </a:r>
            <a:r>
              <a:rPr lang="en-US" dirty="0" smtClean="0"/>
              <a:t>. Me </a:t>
            </a:r>
            <a:r>
              <a:rPr lang="en-US" dirty="0" err="1" smtClean="0"/>
              <a:t>encantó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el </a:t>
            </a:r>
            <a:r>
              <a:rPr lang="en-US" dirty="0" err="1" smtClean="0"/>
              <a:t>continente</a:t>
            </a:r>
            <a:r>
              <a:rPr lang="en-US" dirty="0" smtClean="0"/>
              <a:t>.  </a:t>
            </a:r>
            <a:r>
              <a:rPr lang="en-US" dirty="0" err="1" smtClean="0"/>
              <a:t>Nosotros</a:t>
            </a:r>
            <a:r>
              <a:rPr lang="en-US" dirty="0" smtClean="0"/>
              <a:t> 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vestimos</a:t>
            </a:r>
            <a:r>
              <a:rPr lang="en-US" dirty="0" smtClean="0"/>
              <a:t> en la </a:t>
            </a:r>
            <a:r>
              <a:rPr lang="en-US" dirty="0" err="1" smtClean="0"/>
              <a:t>manana</a:t>
            </a:r>
            <a:r>
              <a:rPr lang="en-US" dirty="0" smtClean="0"/>
              <a:t>.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miré</a:t>
            </a:r>
            <a:r>
              <a:rPr lang="en-US" dirty="0" smtClean="0"/>
              <a:t> </a:t>
            </a:r>
            <a:r>
              <a:rPr lang="en-US" dirty="0" err="1" smtClean="0"/>
              <a:t>monumentos</a:t>
            </a:r>
            <a:r>
              <a:rPr lang="en-US" dirty="0" smtClean="0"/>
              <a:t>.  </a:t>
            </a:r>
            <a:r>
              <a:rPr lang="en-US" dirty="0" err="1" smtClean="0"/>
              <a:t>Ellos</a:t>
            </a:r>
            <a:r>
              <a:rPr lang="en-US" dirty="0" smtClean="0"/>
              <a:t>  (needs a verb here – in </a:t>
            </a:r>
            <a:r>
              <a:rPr lang="en-US" dirty="0" err="1" smtClean="0"/>
              <a:t>preterite</a:t>
            </a:r>
            <a:r>
              <a:rPr lang="en-US" dirty="0" smtClean="0"/>
              <a:t> “were”  </a:t>
            </a:r>
            <a:r>
              <a:rPr lang="en-US" dirty="0" err="1" smtClean="0"/>
              <a:t>fantastico</a:t>
            </a:r>
            <a:r>
              <a:rPr lang="en-US" dirty="0" smtClean="0"/>
              <a:t>(agrees plural). </a:t>
            </a:r>
            <a:r>
              <a:rPr lang="en-US" dirty="0" err="1" smtClean="0"/>
              <a:t>Yo</a:t>
            </a:r>
            <a:r>
              <a:rPr lang="en-US" dirty="0" smtClean="0"/>
              <a:t> segue(an “-</a:t>
            </a:r>
            <a:r>
              <a:rPr lang="en-US" dirty="0" err="1" smtClean="0"/>
              <a:t>ir</a:t>
            </a:r>
            <a:r>
              <a:rPr lang="en-US" dirty="0" smtClean="0"/>
              <a:t>” verb. Put in “</a:t>
            </a:r>
            <a:r>
              <a:rPr lang="en-US" dirty="0" err="1" smtClean="0"/>
              <a:t>yo</a:t>
            </a:r>
            <a:r>
              <a:rPr lang="en-US" dirty="0" smtClean="0"/>
              <a:t>” form in </a:t>
            </a:r>
            <a:r>
              <a:rPr lang="en-US" dirty="0" err="1" smtClean="0"/>
              <a:t>preterite</a:t>
            </a:r>
            <a:r>
              <a:rPr lang="en-US" dirty="0" smtClean="0"/>
              <a:t>.) mi </a:t>
            </a:r>
            <a:r>
              <a:rPr lang="en-US" dirty="0" err="1" smtClean="0"/>
              <a:t>familia</a:t>
            </a:r>
            <a:r>
              <a:rPr lang="en-US" dirty="0" smtClean="0"/>
              <a:t> en la ciudad. La ciudad </a:t>
            </a:r>
            <a:r>
              <a:rPr lang="en-US" dirty="0" err="1" smtClean="0"/>
              <a:t>estuvo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caluroso</a:t>
            </a:r>
            <a:r>
              <a:rPr lang="en-US" dirty="0" smtClean="0"/>
              <a:t> (agrees feminine with “la ciudad”).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Europa</a:t>
            </a:r>
            <a:endParaRPr lang="en-US"/>
          </a:p>
        </p:txBody>
      </p:sp>
      <p:pic>
        <p:nvPicPr>
          <p:cNvPr id="3074" name="Picture 2" descr="http://t2.gstatic.com/images?q=tbn:Fo4KUi97JeEXRM:http://www.greece-map.net/europe/europe-map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3886200"/>
            <a:ext cx="3344659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 comida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66800" y="2209800"/>
            <a:ext cx="708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comida en </a:t>
            </a:r>
            <a:r>
              <a:rPr lang="en-US" dirty="0" err="1" smtClean="0"/>
              <a:t>Europa</a:t>
            </a:r>
            <a:r>
              <a:rPr lang="en-US" dirty="0" smtClean="0"/>
              <a:t> estuv0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 (use feminine form of “</a:t>
            </a:r>
            <a:r>
              <a:rPr lang="en-US" dirty="0" err="1" smtClean="0"/>
              <a:t>buen</a:t>
            </a:r>
            <a:r>
              <a:rPr lang="en-US" dirty="0" smtClean="0"/>
              <a:t>” because you are describing a NOUN).  </a:t>
            </a:r>
            <a:r>
              <a:rPr lang="en-US" dirty="0" err="1" smtClean="0"/>
              <a:t>Yo</a:t>
            </a:r>
            <a:r>
              <a:rPr lang="en-US" dirty="0" smtClean="0"/>
              <a:t> masque (MAKES NO SENSE. MASQUE IS NOT A WORD. WHAT DO YOU MEAN HERE?) la comida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rapido</a:t>
            </a:r>
            <a:r>
              <a:rPr lang="en-US" dirty="0" smtClean="0"/>
              <a:t>. 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preferi</a:t>
            </a:r>
            <a:r>
              <a:rPr lang="en-US" dirty="0" smtClean="0"/>
              <a:t> la comida Americano. (AGREES WITH COMIDA) </a:t>
            </a:r>
            <a:r>
              <a:rPr lang="en-US" dirty="0" err="1" smtClean="0"/>
              <a:t>Despes</a:t>
            </a:r>
            <a:r>
              <a:rPr lang="en-US" dirty="0" smtClean="0"/>
              <a:t>(CHECK SPELLING)  la comida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dorme</a:t>
            </a:r>
            <a:r>
              <a:rPr lang="en-US" dirty="0" smtClean="0"/>
              <a:t> (AN “-IR” VERB -  IN THE PRETERITE.)</a:t>
            </a:r>
            <a:endParaRPr lang="en-US" dirty="0"/>
          </a:p>
        </p:txBody>
      </p:sp>
      <p:pic>
        <p:nvPicPr>
          <p:cNvPr id="2050" name="Picture 2" descr="http://t0.gstatic.com/images?q=tbn:uZ2EiFVqYJUJ6M:http://www.miami-beach-travel-guide.com/images/Euro-foo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451682"/>
            <a:ext cx="1905000" cy="2406318"/>
          </a:xfrm>
          <a:prstGeom prst="rect">
            <a:avLst/>
          </a:prstGeom>
          <a:noFill/>
        </p:spPr>
      </p:pic>
      <p:pic>
        <p:nvPicPr>
          <p:cNvPr id="2052" name="Picture 4" descr="http://t2.gstatic.com/images?q=tbn:uoNytIHMnpPWaM:http://www.fusioncuisine.co.uk/images/main_aboutu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4724400"/>
            <a:ext cx="2391101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Despus</a:t>
            </a:r>
            <a:r>
              <a:rPr lang="en-US" smtClean="0"/>
              <a:t> (CHECK SPELLING)  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exploramos</a:t>
            </a:r>
            <a:r>
              <a:rPr lang="en-US" dirty="0" smtClean="0"/>
              <a:t> </a:t>
            </a:r>
            <a:r>
              <a:rPr lang="en-US" dirty="0" err="1" smtClean="0"/>
              <a:t>Europa</a:t>
            </a:r>
            <a:r>
              <a:rPr lang="en-US" dirty="0" smtClean="0"/>
              <a:t> </a:t>
            </a:r>
            <a:r>
              <a:rPr lang="en-US" dirty="0" err="1" smtClean="0"/>
              <a:t>nosotros</a:t>
            </a:r>
            <a:r>
              <a:rPr lang="en-US" dirty="0" smtClean="0"/>
              <a:t>, </a:t>
            </a:r>
            <a:r>
              <a:rPr lang="en-US" dirty="0" err="1" smtClean="0"/>
              <a:t>volvimos</a:t>
            </a:r>
            <a:r>
              <a:rPr lang="en-US" dirty="0" smtClean="0"/>
              <a:t> a la casa.</a:t>
            </a:r>
          </a:p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pienso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Europa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exelente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Nosotros Volvimos</a:t>
            </a:r>
            <a:endParaRPr lang="en-US"/>
          </a:p>
        </p:txBody>
      </p:sp>
      <p:pic>
        <p:nvPicPr>
          <p:cNvPr id="1026" name="Picture 2" descr="http://www.canberra.edu.au/__data/assets/image/0004/572161/Airpla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0"/>
            <a:ext cx="3352800" cy="2682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78</TotalTime>
  <Words>181</Words>
  <Application>Microsoft Office PowerPoint</Application>
  <PresentationFormat>On-screen Show (4:3)</PresentationFormat>
  <Paragraphs>51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Paper</vt:lpstr>
      <vt:lpstr> hola me llamo Will Butler</vt:lpstr>
      <vt:lpstr> Europa</vt:lpstr>
      <vt:lpstr>La comida</vt:lpstr>
      <vt:lpstr>Nosotros Volvimos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hola me llamo Will Butler</dc:title>
  <dc:creator>template</dc:creator>
  <cp:lastModifiedBy>Administrator</cp:lastModifiedBy>
  <cp:revision>11</cp:revision>
  <dcterms:created xsi:type="dcterms:W3CDTF">2009-12-03T13:47:50Z</dcterms:created>
  <dcterms:modified xsi:type="dcterms:W3CDTF">2009-12-13T20:13:30Z</dcterms:modified>
</cp:coreProperties>
</file>