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9BE77-F90F-4D24-A123-3A145BC2EAE3}" type="datetimeFigureOut">
              <a:rPr lang="en-US" smtClean="0"/>
              <a:pPr/>
              <a:t>12/16/2009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794B6-00ED-489F-BB9D-0FBAA35615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9BE77-F90F-4D24-A123-3A145BC2EAE3}" type="datetimeFigureOut">
              <a:rPr lang="en-US" smtClean="0"/>
              <a:pPr/>
              <a:t>12/16/2009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794B6-00ED-489F-BB9D-0FBAA35615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9BE77-F90F-4D24-A123-3A145BC2EAE3}" type="datetimeFigureOut">
              <a:rPr lang="en-US" smtClean="0"/>
              <a:pPr/>
              <a:t>12/16/2009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794B6-00ED-489F-BB9D-0FBAA35615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9BE77-F90F-4D24-A123-3A145BC2EAE3}" type="datetimeFigureOut">
              <a:rPr lang="en-US" smtClean="0"/>
              <a:pPr/>
              <a:t>12/16/2009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794B6-00ED-489F-BB9D-0FBAA35615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9BE77-F90F-4D24-A123-3A145BC2EAE3}" type="datetimeFigureOut">
              <a:rPr lang="en-US" smtClean="0"/>
              <a:pPr/>
              <a:t>12/16/2009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794B6-00ED-489F-BB9D-0FBAA35615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9BE77-F90F-4D24-A123-3A145BC2EAE3}" type="datetimeFigureOut">
              <a:rPr lang="en-US" smtClean="0"/>
              <a:pPr/>
              <a:t>12/16/2009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794B6-00ED-489F-BB9D-0FBAA35615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9BE77-F90F-4D24-A123-3A145BC2EAE3}" type="datetimeFigureOut">
              <a:rPr lang="en-US" smtClean="0"/>
              <a:pPr/>
              <a:t>12/16/2009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794B6-00ED-489F-BB9D-0FBAA35615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9BE77-F90F-4D24-A123-3A145BC2EAE3}" type="datetimeFigureOut">
              <a:rPr lang="en-US" smtClean="0"/>
              <a:pPr/>
              <a:t>12/16/2009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794B6-00ED-489F-BB9D-0FBAA35615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9BE77-F90F-4D24-A123-3A145BC2EAE3}" type="datetimeFigureOut">
              <a:rPr lang="en-US" smtClean="0"/>
              <a:pPr/>
              <a:t>12/16/2009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794B6-00ED-489F-BB9D-0FBAA35615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9BE77-F90F-4D24-A123-3A145BC2EAE3}" type="datetimeFigureOut">
              <a:rPr lang="en-US" smtClean="0"/>
              <a:pPr/>
              <a:t>12/16/2009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794B6-00ED-489F-BB9D-0FBAA35615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9BE77-F90F-4D24-A123-3A145BC2EAE3}" type="datetimeFigureOut">
              <a:rPr lang="en-US" smtClean="0"/>
              <a:pPr/>
              <a:t>12/16/2009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794B6-00ED-489F-BB9D-0FBAA35615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B9BE77-F90F-4D24-A123-3A145BC2EAE3}" type="datetimeFigureOut">
              <a:rPr lang="en-US" smtClean="0"/>
              <a:pPr/>
              <a:t>12/16/2009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5794B6-00ED-489F-BB9D-0FBAA35615E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images.google.com/imgres?imgurl=http://www.dotolearn.com/picturecards/images/imageschedule/airplane_l.gif&amp;imgrefurl=http://www.dotolearn.com/picturecards/printcards/coloring/largeimages/airplane.htm&amp;usg=__FhtP_C0WK46944U_BXLek5-cSFs=&amp;h=320&amp;w=400&amp;sz=5&amp;hl=en&amp;start=3&amp;tbnid=x4ErCYNNCPVmMM:&amp;tbnh=99&amp;tbnw=124&amp;prev=/images?q=airplane&amp;hl=en&amp;safe=active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www.hickerphoto.com/data/media/183/rialto-bridge-venice_1257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304800"/>
            <a:ext cx="8536360" cy="49530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3581400" y="3352800"/>
            <a:ext cx="420429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all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Venezia, italia.</a:t>
            </a:r>
            <a:endParaRPr lang="en-US" sz="5400" b="1" cap="all" spc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smtClean="0">
                <a:latin typeface="AbcPhonicsOne" pitchFamily="2" charset="0"/>
              </a:rPr>
              <a:t>El pais o llege que yo visite es Venizia, Italia.</a:t>
            </a:r>
            <a:endParaRPr lang="en-US" sz="4000">
              <a:latin typeface="AbcPhonicsOne" pitchFamily="2" charset="0"/>
            </a:endParaRPr>
          </a:p>
        </p:txBody>
      </p:sp>
      <p:pic>
        <p:nvPicPr>
          <p:cNvPr id="1026" name="Picture 2" descr="http://www.destination360.com/europe/italy/images/s/italy-venice-carneva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39448">
            <a:off x="1905000" y="2286000"/>
            <a:ext cx="3952875" cy="31623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752600" y="838200"/>
            <a:ext cx="6248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smtClean="0">
                <a:latin typeface="AbcPhonicsOne" pitchFamily="2" charset="0"/>
              </a:rPr>
              <a:t>Yo fui oucho dias y siete noches.`</a:t>
            </a:r>
            <a:endParaRPr lang="en-US" sz="2800">
              <a:latin typeface="AbcPhonicsOne" pitchFamily="2" charset="0"/>
            </a:endParaRPr>
          </a:p>
        </p:txBody>
      </p:sp>
      <p:pic>
        <p:nvPicPr>
          <p:cNvPr id="15362" name="Picture 2" descr="http://www.softpicks.net/screenshots/Venice-Carnival-Screensaver-E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1905000"/>
            <a:ext cx="4457700" cy="33528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1905000" y="5257800"/>
            <a:ext cx="426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{[El carnival de venizia.]}</a:t>
            </a:r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76400"/>
            <a:ext cx="8229600" cy="1295400"/>
          </a:xfrm>
        </p:spPr>
        <p:txBody>
          <a:bodyPr>
            <a:normAutofit fontScale="85000" lnSpcReduction="20000"/>
          </a:bodyPr>
          <a:lstStyle/>
          <a:p>
            <a:r>
              <a:rPr lang="en-US" smtClean="0">
                <a:latin typeface="AbcPhonicsOne" pitchFamily="2" charset="0"/>
              </a:rPr>
              <a:t>UNA CAMISA</a:t>
            </a:r>
          </a:p>
          <a:p>
            <a:r>
              <a:rPr lang="en-US" smtClean="0">
                <a:latin typeface="AbcPhonicsOne" pitchFamily="2" charset="0"/>
              </a:rPr>
              <a:t>LOS PANTALONES</a:t>
            </a:r>
          </a:p>
          <a:p>
            <a:r>
              <a:rPr lang="en-US" smtClean="0">
                <a:latin typeface="AbcPhonicsOne" pitchFamily="2" charset="0"/>
              </a:rPr>
              <a:t>LOS BOTAS.</a:t>
            </a:r>
          </a:p>
          <a:p>
            <a:endParaRPr lang="en-US" smtClean="0">
              <a:latin typeface="AbcPhonicsOne" pitchFamily="2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04800" y="228600"/>
            <a:ext cx="850392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cap="all" spc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El tipo de ropa de la excursion ES.</a:t>
            </a:r>
            <a:endParaRPr lang="en-US" sz="4400" b="1" cap="all" spc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6385" name="Picture 1" descr="http://www.forever21.com/images/large/72719503-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048000"/>
            <a:ext cx="3124200" cy="3810000"/>
          </a:xfrm>
          <a:prstGeom prst="rect">
            <a:avLst/>
          </a:prstGeom>
          <a:noFill/>
        </p:spPr>
      </p:pic>
      <p:pic>
        <p:nvPicPr>
          <p:cNvPr id="16386" name="Picture 2" descr="http://www.forever21.com/images/large/64303801-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3352800"/>
            <a:ext cx="2514600" cy="2895600"/>
          </a:xfrm>
          <a:prstGeom prst="rect">
            <a:avLst/>
          </a:prstGeom>
          <a:noFill/>
        </p:spPr>
      </p:pic>
      <p:pic>
        <p:nvPicPr>
          <p:cNvPr id="16387" name="Picture 3" descr="http://www.forever21.com/images/large/69745795-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897352">
            <a:off x="6513822" y="3714595"/>
            <a:ext cx="2043421" cy="28168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AbcPhonicsOne" pitchFamily="2" charset="0"/>
              </a:rPr>
              <a:t>Los precios</a:t>
            </a:r>
            <a:endParaRPr lang="en-US">
              <a:latin typeface="AbcPhonicsOne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609600"/>
          </a:xfrm>
        </p:spPr>
        <p:txBody>
          <a:bodyPr/>
          <a:lstStyle/>
          <a:p>
            <a:r>
              <a:rPr lang="en-US" smtClean="0">
                <a:latin typeface="AbcPhonicsOne" pitchFamily="2" charset="0"/>
              </a:rPr>
              <a:t>Los precios es $ 100,000 </a:t>
            </a:r>
          </a:p>
        </p:txBody>
      </p:sp>
      <p:pic>
        <p:nvPicPr>
          <p:cNvPr id="17410" name="Picture 2" descr="http://omgitsart.s3.amazonaws.com/101c_diamo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2895600"/>
            <a:ext cx="3867150" cy="30765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El transporte.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57200"/>
          </a:xfrm>
        </p:spPr>
        <p:txBody>
          <a:bodyPr>
            <a:normAutofit fontScale="85000" lnSpcReduction="20000"/>
          </a:bodyPr>
          <a:lstStyle/>
          <a:p>
            <a:r>
              <a:rPr lang="en-US" smtClean="0"/>
              <a:t>El medio de transporte utilizo es avion.</a:t>
            </a:r>
            <a:endParaRPr lang="en-US"/>
          </a:p>
        </p:txBody>
      </p:sp>
      <p:pic>
        <p:nvPicPr>
          <p:cNvPr id="18434" name="Picture 2" descr="http://t3.gstatic.com/images?q=tbn:x4ErCYNNCPVmMM:http://www.dotolearn.com/picturecards/images/imageschedule/airplane_l.gi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2743200"/>
            <a:ext cx="2362200" cy="17811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64</Words>
  <Application>Microsoft Office PowerPoint</Application>
  <PresentationFormat>On-screen Show (4:3)</PresentationFormat>
  <Paragraphs>12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El pais o llege que yo visite es Venizia, Italia.</vt:lpstr>
      <vt:lpstr>Slide 3</vt:lpstr>
      <vt:lpstr>Slide 4</vt:lpstr>
      <vt:lpstr>Los precios</vt:lpstr>
      <vt:lpstr>El transporte.</vt:lpstr>
    </vt:vector>
  </TitlesOfParts>
  <Company>Ramapo Central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template</dc:creator>
  <cp:lastModifiedBy>Administrator</cp:lastModifiedBy>
  <cp:revision>15</cp:revision>
  <dcterms:created xsi:type="dcterms:W3CDTF">2009-12-03T13:39:03Z</dcterms:created>
  <dcterms:modified xsi:type="dcterms:W3CDTF">2009-12-16T14:56:38Z</dcterms:modified>
</cp:coreProperties>
</file>