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41115-A7DB-4A82-8193-E60DE63F6E75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17EF-E48E-4DC8-9D49-B8F412807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Hola</a:t>
            </a:r>
            <a:r>
              <a:rPr lang="en-US" b="1" dirty="0" smtClean="0"/>
              <a:t> Me </a:t>
            </a:r>
            <a:r>
              <a:rPr lang="en-US" b="1" dirty="0" err="1" smtClean="0"/>
              <a:t>llamo</a:t>
            </a:r>
            <a:r>
              <a:rPr lang="en-US" b="1" dirty="0" smtClean="0"/>
              <a:t> Timmy. </a:t>
            </a:r>
            <a:r>
              <a:rPr lang="en-US" b="1" dirty="0" err="1" smtClean="0"/>
              <a:t>Yo</a:t>
            </a:r>
            <a:r>
              <a:rPr lang="en-US" b="1" dirty="0" smtClean="0"/>
              <a:t> </a:t>
            </a:r>
            <a:r>
              <a:rPr lang="en-US" b="1" dirty="0" err="1" smtClean="0"/>
              <a:t>fuí</a:t>
            </a:r>
            <a:r>
              <a:rPr lang="en-US" b="1" dirty="0" smtClean="0"/>
              <a:t> a </a:t>
            </a:r>
            <a:r>
              <a:rPr lang="en-US" b="1" dirty="0" smtClean="0"/>
              <a:t>M</a:t>
            </a:r>
            <a:r>
              <a:rPr lang="en-US" b="1" dirty="0" smtClean="0"/>
              <a:t>é</a:t>
            </a:r>
            <a:r>
              <a:rPr lang="en-US" b="1" dirty="0" smtClean="0"/>
              <a:t>xico </a:t>
            </a:r>
            <a:r>
              <a:rPr lang="en-US" b="1" dirty="0" smtClean="0"/>
              <a:t>en la primavera.</a:t>
            </a:r>
            <a:endParaRPr lang="en-US" b="1" dirty="0"/>
          </a:p>
        </p:txBody>
      </p:sp>
      <p:pic>
        <p:nvPicPr>
          <p:cNvPr id="5" name="Picture 4" descr="Mexic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657600"/>
            <a:ext cx="49530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</a:t>
            </a:r>
            <a:r>
              <a:rPr lang="es-ES" dirty="0" smtClean="0"/>
              <a:t>espués </a:t>
            </a:r>
            <a:r>
              <a:rPr lang="es-ES" dirty="0" smtClean="0"/>
              <a:t>me fui al hotel y fui a la cama</a:t>
            </a:r>
            <a:endParaRPr lang="en-US" dirty="0"/>
          </a:p>
        </p:txBody>
      </p:sp>
      <p:pic>
        <p:nvPicPr>
          <p:cNvPr id="4" name="Content Placeholder 3" descr="slee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6522508" cy="489188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 FIN…………</a:t>
            </a:r>
            <a:endParaRPr lang="en-US"/>
          </a:p>
        </p:txBody>
      </p:sp>
      <p:pic>
        <p:nvPicPr>
          <p:cNvPr id="4" name="Content Placeholder 3" descr="BDO1CAG8YF0MCAF7ODMWCASCJ1CSCADQUHXBCAN8LTOQCA3Z1PKZCA7139V6CA4BVATJCA9GBUI9CA63OIQTCA5NZWIUCAG0WXSVCACSGTJKCAHRVU1JCAZ6YC1ACAKGKWQUCAM1WNH2CAJEEK5UCA7F64E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95400"/>
            <a:ext cx="6553200" cy="49815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Yo traje mi maleta,i-pod,y mi portátil</a:t>
            </a:r>
            <a:endParaRPr lang="en-US"/>
          </a:p>
        </p:txBody>
      </p:sp>
      <p:pic>
        <p:nvPicPr>
          <p:cNvPr id="4" name="Content Placeholder 3" descr="malet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0"/>
            <a:ext cx="4261316" cy="2590800"/>
          </a:xfrm>
        </p:spPr>
      </p:pic>
      <p:pic>
        <p:nvPicPr>
          <p:cNvPr id="5" name="Picture 4" descr="ipod-touch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219200"/>
            <a:ext cx="2960914" cy="2590800"/>
          </a:xfrm>
          <a:prstGeom prst="rect">
            <a:avLst/>
          </a:prstGeom>
        </p:spPr>
      </p:pic>
      <p:pic>
        <p:nvPicPr>
          <p:cNvPr id="6" name="Picture 5" descr="lapt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3962400"/>
            <a:ext cx="3162300" cy="25502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anduve</a:t>
            </a:r>
            <a:r>
              <a:rPr lang="en-US" dirty="0" smtClean="0"/>
              <a:t> </a:t>
            </a:r>
            <a:r>
              <a:rPr lang="en-US" dirty="0" err="1" smtClean="0"/>
              <a:t>fuera</a:t>
            </a:r>
            <a:r>
              <a:rPr lang="en-US" dirty="0" smtClean="0"/>
              <a:t> </a:t>
            </a:r>
            <a:r>
              <a:rPr lang="en-US" dirty="0" smtClean="0"/>
              <a:t>del </a:t>
            </a:r>
            <a:r>
              <a:rPr lang="en-US" dirty="0" err="1" smtClean="0"/>
              <a:t>avion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puse</a:t>
            </a:r>
            <a:r>
              <a:rPr lang="en-US" dirty="0" smtClean="0"/>
              <a:t> mi </a:t>
            </a:r>
            <a:r>
              <a:rPr lang="en-US" dirty="0" err="1" smtClean="0"/>
              <a:t>gafas</a:t>
            </a:r>
            <a:r>
              <a:rPr lang="en-US" dirty="0" smtClean="0"/>
              <a:t> de sol.</a:t>
            </a:r>
            <a:endParaRPr lang="en-US" dirty="0"/>
          </a:p>
        </p:txBody>
      </p:sp>
      <p:pic>
        <p:nvPicPr>
          <p:cNvPr id="4" name="Content Placeholder 3" descr="jet-blu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3657600" cy="2383693"/>
          </a:xfrm>
        </p:spPr>
      </p:pic>
      <p:pic>
        <p:nvPicPr>
          <p:cNvPr id="6" name="Picture 5" descr="cartoon_sunglasses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9400" y="2133600"/>
            <a:ext cx="42672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 Yo Llegué en Mexico después de 4 horas</a:t>
            </a:r>
            <a:endParaRPr lang="en-US"/>
          </a:p>
        </p:txBody>
      </p:sp>
      <p:pic>
        <p:nvPicPr>
          <p:cNvPr id="4" name="Content Placeholder 3" descr="mexico_canc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132356" cy="5410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Cuando fui al restaurante "El </a:t>
            </a:r>
            <a:r>
              <a:rPr lang="es-ES" dirty="0" smtClean="0"/>
              <a:t>Pescador“, m</a:t>
            </a:r>
            <a:r>
              <a:rPr lang="en-US" dirty="0" smtClean="0"/>
              <a:t>e </a:t>
            </a:r>
            <a:r>
              <a:rPr lang="en-US" dirty="0" err="1" smtClean="0"/>
              <a:t>comí</a:t>
            </a:r>
            <a:r>
              <a:rPr lang="en-US" dirty="0" smtClean="0"/>
              <a:t> un </a:t>
            </a:r>
            <a:r>
              <a:rPr lang="en-US" dirty="0" err="1" smtClean="0"/>
              <a:t>montón</a:t>
            </a:r>
            <a:r>
              <a:rPr lang="en-US" dirty="0" smtClean="0"/>
              <a:t> de </a:t>
            </a:r>
            <a:r>
              <a:rPr lang="en-US" dirty="0" err="1" smtClean="0"/>
              <a:t>helado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 descr="el_pescado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133600"/>
            <a:ext cx="4368800" cy="3276600"/>
          </a:xfrm>
        </p:spPr>
      </p:pic>
      <p:pic>
        <p:nvPicPr>
          <p:cNvPr id="5" name="Picture 4" descr="h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981200"/>
            <a:ext cx="3023834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Después de comer me fui a la playa y el agua era clara</a:t>
            </a:r>
            <a:endParaRPr lang="en-US"/>
          </a:p>
        </p:txBody>
      </p:sp>
      <p:pic>
        <p:nvPicPr>
          <p:cNvPr id="4" name="Content Placeholder 3" descr="Cancun%201_tcm71-128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600200"/>
            <a:ext cx="5476875" cy="388430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</a:t>
            </a:r>
            <a:r>
              <a:rPr lang="es-ES" dirty="0" smtClean="0"/>
              <a:t>osotros </a:t>
            </a:r>
            <a:r>
              <a:rPr lang="es-ES" dirty="0" smtClean="0"/>
              <a:t>pasamos un buen día en la playa.</a:t>
            </a:r>
            <a:endParaRPr lang="en-US" dirty="0"/>
          </a:p>
        </p:txBody>
      </p:sp>
      <p:pic>
        <p:nvPicPr>
          <p:cNvPr id="4" name="Content Placeholder 3" descr="good_day_graphics_0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447800"/>
            <a:ext cx="4838700" cy="48387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Yo me quedé en México para una semana.</a:t>
            </a:r>
            <a:endParaRPr lang="en-US"/>
          </a:p>
        </p:txBody>
      </p:sp>
      <p:pic>
        <p:nvPicPr>
          <p:cNvPr id="4" name="Content Placeholder 3" descr="60FPCARBGUQDCAXEHH1ECAMI5PRTCABIA38JCAR8KFD4CAMFFCIFCALIU95RCAEN7ZLJCA2ME7ZYCAQKCWRJCA4H2P3SCA6RRHE4CA50ZTQ5CA9KEBE5CAYLO23KCAF3U4M4CAXBQ0W3CAF3LQBTCAW9PE2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76400"/>
            <a:ext cx="4393406" cy="3124200"/>
          </a:xfrm>
        </p:spPr>
      </p:pic>
      <p:pic>
        <p:nvPicPr>
          <p:cNvPr id="5" name="Picture 4" descr="RK92CAHZTVPKCAG11GTTCARULX5WCACYTL3ZCADKWYDYCA0FH1TJCA2X3KY3CA5Z7FWCCAV6PDCOCAFU4T7XCAVANAV5CA0NL1SYCA0P42MGCA5OHR6OCA7W8I76CAT3GNMHCAJS361UCAC9XQOHCAAEN03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828800"/>
            <a:ext cx="3624649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</a:t>
            </a:r>
            <a:r>
              <a:rPr lang="es-ES" dirty="0" smtClean="0"/>
              <a:t>espués </a:t>
            </a:r>
            <a:r>
              <a:rPr lang="es-ES" dirty="0" smtClean="0"/>
              <a:t>de a un </a:t>
            </a:r>
            <a:r>
              <a:rPr lang="es-ES" dirty="0" smtClean="0"/>
              <a:t>día </a:t>
            </a:r>
            <a:r>
              <a:rPr lang="es-ES" dirty="0" smtClean="0"/>
              <a:t>grande fuimos a pescar. </a:t>
            </a:r>
            <a:endParaRPr lang="en-US" dirty="0"/>
          </a:p>
        </p:txBody>
      </p:sp>
      <p:pic>
        <p:nvPicPr>
          <p:cNvPr id="4" name="Content Placeholder 3" descr="JY3SCA4SFINQCAODCSC3CAO2V3F3CAZLZM0GCAGDV3FRCA9LW1OCCAJ6S8HKCADCS121CASSB80GCACLWHHMCAPDDWIFCAGPM1Z2CA882R9YCA7I0KJBCANBQS7RCAEQWGTECAZFBASICAXPFIH8CAP3UE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4608285" cy="3048000"/>
          </a:xfrm>
        </p:spPr>
      </p:pic>
      <p:pic>
        <p:nvPicPr>
          <p:cNvPr id="5" name="Picture 4" descr="EGJGCAG6VSTCCAVJTVZ1CAM4QLOCCA9HIIM7CAN4NEVKCAGXLIU3CATS4EA1CA0ZFRVSCABFAPCICA1GHCTYCAQH8WFDCA7URECQCAMYVJM1CAPRVW82CAY00FXGCA3IVXJCCACYFLA2CAH8F2U1CAUXR0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76400"/>
            <a:ext cx="3429000" cy="3429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111</Words>
  <Application>Microsoft Office PowerPoint</Application>
  <PresentationFormat>On-screen Show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Hola Me llamo Timmy. Yo fuí a México en la primavera.</vt:lpstr>
      <vt:lpstr>Yo traje mi maleta,i-pod,y mi portátil</vt:lpstr>
      <vt:lpstr>Cuando yo anduve fuera del avion yo puse mi gafas de sol.</vt:lpstr>
      <vt:lpstr> Yo Llegué en Mexico después de 4 horas</vt:lpstr>
      <vt:lpstr>Cuando fui al restaurante "El Pescador“, me comí un montón de helado.</vt:lpstr>
      <vt:lpstr>Después de comer me fui a la playa y el agua era clara</vt:lpstr>
      <vt:lpstr>Nosotros pasamos un buen día en la playa.</vt:lpstr>
      <vt:lpstr>Yo me quedé en México para una semana.</vt:lpstr>
      <vt:lpstr>Después de a un día grande fuimos a pescar. </vt:lpstr>
      <vt:lpstr>Después me fui al hotel y fui a la cama</vt:lpstr>
      <vt:lpstr>EL FIN…………</vt:lpstr>
    </vt:vector>
  </TitlesOfParts>
  <Company>Ramapo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Hola Me llamo Timmy. Yo fui a mexico en la primavera.</dc:title>
  <dc:creator>template</dc:creator>
  <cp:lastModifiedBy>Administrator</cp:lastModifiedBy>
  <cp:revision>10</cp:revision>
  <dcterms:created xsi:type="dcterms:W3CDTF">2009-12-03T13:37:52Z</dcterms:created>
  <dcterms:modified xsi:type="dcterms:W3CDTF">2009-12-07T17:31:04Z</dcterms:modified>
</cp:coreProperties>
</file>