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2F8E-B108-4142-8915-05D87E48B50D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058A5-5D21-4604-91C3-743F6040B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2F8E-B108-4142-8915-05D87E48B50D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058A5-5D21-4604-91C3-743F6040B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2F8E-B108-4142-8915-05D87E48B50D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058A5-5D21-4604-91C3-743F6040B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2F8E-B108-4142-8915-05D87E48B50D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058A5-5D21-4604-91C3-743F6040B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2F8E-B108-4142-8915-05D87E48B50D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058A5-5D21-4604-91C3-743F6040B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2F8E-B108-4142-8915-05D87E48B50D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058A5-5D21-4604-91C3-743F6040B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2F8E-B108-4142-8915-05D87E48B50D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058A5-5D21-4604-91C3-743F6040B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2F8E-B108-4142-8915-05D87E48B50D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058A5-5D21-4604-91C3-743F6040B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2F8E-B108-4142-8915-05D87E48B50D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058A5-5D21-4604-91C3-743F6040B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2F8E-B108-4142-8915-05D87E48B50D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058A5-5D21-4604-91C3-743F6040B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2F8E-B108-4142-8915-05D87E48B50D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058A5-5D21-4604-91C3-743F6040B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12F8E-B108-4142-8915-05D87E48B50D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058A5-5D21-4604-91C3-743F6040B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Travel project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Steven rivera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El pais que yo visite es pennsylvania.no fui una agencia de viajes.el numero de dias la excursion en  pennsylvania  fue de doce dias.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www.mountain-fall-foliage-vacations.com/image-files/pennsylvania-delaware-water-gap-fall-foliage-vacation-color-pa03880-625w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200" r="5200"/>
          <a:stretch>
            <a:fillRect/>
          </a:stretch>
        </p:blipFill>
        <p:spPr bwMode="auto">
          <a:xfrm>
            <a:off x="1792288" y="612775"/>
            <a:ext cx="5486400" cy="373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 tipo de ropa que lleve fue ropa de in vierno.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manaonline.co.nz/manakids/cutout/oct05/kingiclothes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318" b="1931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334000"/>
            <a:ext cx="5486400" cy="804862"/>
          </a:xfrm>
        </p:spPr>
        <p:txBody>
          <a:bodyPr>
            <a:noAutofit/>
          </a:bodyPr>
          <a:lstStyle/>
          <a:p>
            <a:r>
              <a:rPr lang="en-US" sz="3200" smtClean="0"/>
              <a:t>El tipo de transporte que  yo tome fue coche</a:t>
            </a:r>
            <a:endParaRPr lang="en-US" sz="3200"/>
          </a:p>
        </p:txBody>
      </p:sp>
      <p:pic>
        <p:nvPicPr>
          <p:cNvPr id="1026" name="Picture 2" descr="http://www.carmart.ch/wp-content/uploads/2007/04/LotusExigeGT3_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smtClean="0"/>
              <a:t>Yo me quede en la casa de mi tia. Fue al central commercial.</a:t>
            </a:r>
            <a:endParaRPr lang="en-US" sz="3200"/>
          </a:p>
        </p:txBody>
      </p:sp>
      <p:pic>
        <p:nvPicPr>
          <p:cNvPr id="1026" name="Picture 2" descr="http://z.about.com/d/architecture/1/0/x/K/house339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5886" b="1588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smtClean="0"/>
              <a:t>Luego me fui al museo.</a:t>
            </a:r>
            <a:endParaRPr lang="en-US" sz="3200"/>
          </a:p>
        </p:txBody>
      </p:sp>
      <p:pic>
        <p:nvPicPr>
          <p:cNvPr id="18434" name="Picture 2" descr="http://images.forbestraveler.com/media/photos/inspirations/2007/09/museums-01-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078" r="607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smtClean="0"/>
              <a:t>Yo mire una pelcula en  el cina. Fue muy divertido.</a:t>
            </a:r>
            <a:endParaRPr lang="en-US" sz="3200"/>
          </a:p>
        </p:txBody>
      </p:sp>
      <p:pic>
        <p:nvPicPr>
          <p:cNvPr id="19458" name="Picture 2" descr="http://www.firstshowing.net/img/movie-theater-articl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167" r="1216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smtClean="0"/>
              <a:t>Mi familia y nosotros juge el futbol. Tenia que competir contra ellos.</a:t>
            </a:r>
            <a:endParaRPr lang="en-US" sz="3200"/>
          </a:p>
        </p:txBody>
      </p:sp>
      <p:pic>
        <p:nvPicPr>
          <p:cNvPr id="20482" name="Picture 2" descr="http://farm4.static.flickr.com/3205/2667925642_94616b308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600" r="560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200" smtClean="0"/>
              <a:t>Yo pase tiempo con familia. Yo sirve mi familia durante la cena. Yo goce de pennsylvania.</a:t>
            </a:r>
            <a:endParaRPr lang="en-US" sz="3200"/>
          </a:p>
        </p:txBody>
      </p:sp>
      <p:pic>
        <p:nvPicPr>
          <p:cNvPr id="21506" name="Picture 2" descr="http://www.netstate.com/states/geography/mapcom/images/pa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51" r="15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115</Words>
  <Application>Microsoft Office PowerPoint</Application>
  <PresentationFormat>On-screen Show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Travel project</vt:lpstr>
      <vt:lpstr>El pais que yo visite es pennsylvania.no fui una agencia de viajes.el numero de dias la excursion en  pennsylvania  fue de doce dias.</vt:lpstr>
      <vt:lpstr>El tipo de ropa que lleve fue ropa de in vierno.</vt:lpstr>
      <vt:lpstr>Slide 4</vt:lpstr>
      <vt:lpstr>Slide 5</vt:lpstr>
      <vt:lpstr>Slide 6</vt:lpstr>
      <vt:lpstr>Slide 7</vt:lpstr>
      <vt:lpstr>Slide 8</vt:lpstr>
      <vt:lpstr>Slide 9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project</dc:title>
  <dc:creator>template</dc:creator>
  <cp:lastModifiedBy>Administrator</cp:lastModifiedBy>
  <cp:revision>11</cp:revision>
  <dcterms:created xsi:type="dcterms:W3CDTF">2009-12-09T17:54:43Z</dcterms:created>
  <dcterms:modified xsi:type="dcterms:W3CDTF">2009-12-16T18:26:10Z</dcterms:modified>
</cp:coreProperties>
</file>