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A8F973-2B6F-4F3D-BE69-CAD641DD9981}" type="datetimeFigureOut">
              <a:rPr lang="en-US" smtClean="0"/>
              <a:pPr/>
              <a:t>1/31/2010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8F973-2B6F-4F3D-BE69-CAD641DD9981}" type="datetimeFigureOut">
              <a:rPr lang="en-US" smtClean="0"/>
              <a:pPr/>
              <a:t>1/31/2010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8F973-2B6F-4F3D-BE69-CAD641DD9981}" type="datetimeFigureOut">
              <a:rPr lang="en-US" smtClean="0"/>
              <a:pPr/>
              <a:t>1/31/2010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8F973-2B6F-4F3D-BE69-CAD641DD9981}" type="datetimeFigureOut">
              <a:rPr lang="en-US" smtClean="0"/>
              <a:pPr/>
              <a:t>1/31/2010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8F973-2B6F-4F3D-BE69-CAD641DD9981}" type="datetimeFigureOut">
              <a:rPr lang="en-US" smtClean="0"/>
              <a:pPr/>
              <a:t>1/31/2010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A8F973-2B6F-4F3D-BE69-CAD641DD9981}" type="datetimeFigureOut">
              <a:rPr lang="en-US" smtClean="0"/>
              <a:pPr/>
              <a:t>1/31/2010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A8F973-2B6F-4F3D-BE69-CAD641DD9981}" type="datetimeFigureOut">
              <a:rPr lang="en-US" smtClean="0"/>
              <a:pPr/>
              <a:t>1/31/2010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A8F973-2B6F-4F3D-BE69-CAD641DD9981}" type="datetimeFigureOut">
              <a:rPr lang="en-US" smtClean="0"/>
              <a:pPr/>
              <a:t>1/31/2010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8F973-2B6F-4F3D-BE69-CAD641DD9981}" type="datetimeFigureOut">
              <a:rPr lang="en-US" smtClean="0"/>
              <a:pPr/>
              <a:t>1/31/2010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8F973-2B6F-4F3D-BE69-CAD641DD9981}" type="datetimeFigureOut">
              <a:rPr lang="en-US" smtClean="0"/>
              <a:pPr/>
              <a:t>1/31/2010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8F973-2B6F-4F3D-BE69-CAD641DD9981}" type="datetimeFigureOut">
              <a:rPr lang="en-US" smtClean="0"/>
              <a:pPr/>
              <a:t>1/31/2010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2FDC3-61B4-42D9-8B05-4584F65673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A8F973-2B6F-4F3D-BE69-CAD641DD9981}" type="datetimeFigureOut">
              <a:rPr lang="en-US" smtClean="0"/>
              <a:pPr/>
              <a:t>1/31/2010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32FDC3-61B4-42D9-8B05-4584F65673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musica</a:t>
            </a:r>
            <a:endParaRPr lang="en-US"/>
          </a:p>
        </p:txBody>
      </p:sp>
      <p:sp>
        <p:nvSpPr>
          <p:cNvPr id="3" name="Subtitle 2"/>
          <p:cNvSpPr>
            <a:spLocks noGrp="1"/>
          </p:cNvSpPr>
          <p:nvPr>
            <p:ph type="subTitle" idx="1"/>
          </p:nvPr>
        </p:nvSpPr>
        <p:spPr/>
        <p:txBody>
          <a:bodyPr>
            <a:normAutofit fontScale="92500" lnSpcReduction="10000"/>
          </a:bodyPr>
          <a:lstStyle/>
          <a:p>
            <a:r>
              <a:rPr lang="en-US" dirty="0" err="1" smtClean="0"/>
              <a:t>Hola</a:t>
            </a:r>
            <a:r>
              <a:rPr lang="en-US" dirty="0" smtClean="0"/>
              <a:t> me </a:t>
            </a:r>
            <a:r>
              <a:rPr lang="en-US" dirty="0" err="1" smtClean="0"/>
              <a:t>llamo</a:t>
            </a:r>
            <a:r>
              <a:rPr lang="en-US" dirty="0" smtClean="0"/>
              <a:t> Steven Rivera. Mi </a:t>
            </a:r>
            <a:r>
              <a:rPr lang="en-US" dirty="0" err="1" smtClean="0"/>
              <a:t>favorita</a:t>
            </a:r>
            <a:r>
              <a:rPr lang="en-US" dirty="0" smtClean="0"/>
              <a:t> </a:t>
            </a:r>
            <a:r>
              <a:rPr lang="en-US" dirty="0" err="1" smtClean="0"/>
              <a:t>musica</a:t>
            </a:r>
            <a:r>
              <a:rPr lang="en-US" dirty="0" smtClean="0"/>
              <a:t> </a:t>
            </a:r>
            <a:r>
              <a:rPr lang="en-US" dirty="0" err="1" smtClean="0"/>
              <a:t>es</a:t>
            </a:r>
            <a:r>
              <a:rPr lang="en-US" dirty="0" smtClean="0"/>
              <a:t> </a:t>
            </a:r>
            <a:r>
              <a:rPr lang="en-US" dirty="0" err="1" smtClean="0"/>
              <a:t>M</a:t>
            </a:r>
            <a:r>
              <a:rPr lang="en-US" dirty="0" err="1" smtClean="0"/>
              <a:t>etaleros</a:t>
            </a:r>
            <a:r>
              <a:rPr lang="en-US" dirty="0" smtClean="0"/>
              <a:t>. </a:t>
            </a:r>
            <a:r>
              <a:rPr lang="en-US" dirty="0" err="1" smtClean="0"/>
              <a:t>M</a:t>
            </a:r>
            <a:r>
              <a:rPr lang="en-US" dirty="0" err="1" smtClean="0"/>
              <a:t>etaleros</a:t>
            </a:r>
            <a:r>
              <a:rPr lang="en-US" dirty="0" smtClean="0"/>
              <a:t> </a:t>
            </a:r>
            <a:r>
              <a:rPr lang="en-US" dirty="0" err="1" smtClean="0"/>
              <a:t>es</a:t>
            </a:r>
            <a:r>
              <a:rPr lang="en-US" dirty="0" smtClean="0"/>
              <a:t> </a:t>
            </a:r>
            <a:r>
              <a:rPr lang="en-US" dirty="0" err="1" smtClean="0"/>
              <a:t>muy</a:t>
            </a:r>
            <a:r>
              <a:rPr lang="en-US" dirty="0" smtClean="0"/>
              <a:t> </a:t>
            </a:r>
            <a:r>
              <a:rPr lang="en-US" dirty="0" err="1" smtClean="0"/>
              <a:t>bien</a:t>
            </a:r>
            <a:r>
              <a:rPr lang="en-US" dirty="0" smtClean="0"/>
              <a:t>. </a:t>
            </a:r>
            <a:r>
              <a:rPr lang="en-US" dirty="0" err="1" smtClean="0"/>
              <a:t>Yo</a:t>
            </a:r>
            <a:r>
              <a:rPr lang="en-US" dirty="0" smtClean="0"/>
              <a:t> </a:t>
            </a:r>
            <a:r>
              <a:rPr lang="en-US" dirty="0" err="1" smtClean="0"/>
              <a:t>tengo</a:t>
            </a:r>
            <a:r>
              <a:rPr lang="en-US" dirty="0" smtClean="0"/>
              <a:t> quince </a:t>
            </a:r>
            <a:r>
              <a:rPr lang="en-US" dirty="0" err="1" smtClean="0"/>
              <a:t>años</a:t>
            </a:r>
            <a:r>
              <a:rPr lang="en-US" dirty="0" smtClean="0"/>
              <a:t>. Me </a:t>
            </a:r>
            <a:r>
              <a:rPr lang="en-US" dirty="0" err="1" smtClean="0"/>
              <a:t>gusta</a:t>
            </a:r>
            <a:r>
              <a:rPr lang="en-US" dirty="0" smtClean="0"/>
              <a:t> </a:t>
            </a:r>
            <a:r>
              <a:rPr lang="en-US" dirty="0" err="1" smtClean="0"/>
              <a:t>pasar</a:t>
            </a:r>
            <a:r>
              <a:rPr lang="en-US" dirty="0" smtClean="0"/>
              <a:t>  </a:t>
            </a:r>
            <a:r>
              <a:rPr lang="en-US" dirty="0" smtClean="0"/>
              <a:t>el </a:t>
            </a:r>
            <a:r>
              <a:rPr lang="en-US" dirty="0" err="1" smtClean="0"/>
              <a:t>tiempo</a:t>
            </a:r>
            <a:r>
              <a:rPr lang="en-US" dirty="0" smtClean="0"/>
              <a:t> </a:t>
            </a:r>
            <a:r>
              <a:rPr lang="en-US" dirty="0" smtClean="0"/>
              <a:t>con </a:t>
            </a:r>
            <a:r>
              <a:rPr lang="en-US" dirty="0" err="1" smtClean="0"/>
              <a:t>mis</a:t>
            </a:r>
            <a:r>
              <a:rPr lang="en-US" dirty="0" smtClean="0"/>
              <a:t> amigos.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6000" smtClean="0"/>
              <a:t>SLAYER</a:t>
            </a:r>
            <a:endParaRPr lang="en-US" sz="6000"/>
          </a:p>
        </p:txBody>
      </p:sp>
      <p:sp>
        <p:nvSpPr>
          <p:cNvPr id="5" name="Content Placeholder 4"/>
          <p:cNvSpPr>
            <a:spLocks noGrp="1"/>
          </p:cNvSpPr>
          <p:nvPr>
            <p:ph idx="1"/>
          </p:nvPr>
        </p:nvSpPr>
        <p:spPr/>
        <p:txBody>
          <a:bodyPr/>
          <a:lstStyle/>
          <a:p>
            <a:r>
              <a:rPr lang="en-US" smtClean="0"/>
              <a:t>http://www.lala.com/#artist/Slayer</a:t>
            </a:r>
            <a:endParaRPr lang="en-US"/>
          </a:p>
        </p:txBody>
      </p:sp>
      <p:sp>
        <p:nvSpPr>
          <p:cNvPr id="6" name="Text Placeholder 5"/>
          <p:cNvSpPr>
            <a:spLocks noGrp="1"/>
          </p:cNvSpPr>
          <p:nvPr>
            <p:ph type="body" sz="half" idx="2"/>
          </p:nvPr>
        </p:nvSpPr>
        <p:spPr/>
        <p:txBody>
          <a:bodyPr>
            <a:normAutofit/>
          </a:bodyPr>
          <a:lstStyle/>
          <a:p>
            <a:r>
              <a:rPr lang="en-US" sz="2800" dirty="0" smtClean="0"/>
              <a:t>MI BANDA FAVORITA ES SLAYER. </a:t>
            </a:r>
            <a:r>
              <a:rPr lang="en-US" sz="2800" dirty="0" smtClean="0"/>
              <a:t>MI</a:t>
            </a:r>
            <a:r>
              <a:rPr lang="en-US" sz="2800" dirty="0" smtClean="0"/>
              <a:t> </a:t>
            </a:r>
            <a:r>
              <a:rPr lang="en-US" sz="2800" dirty="0" smtClean="0"/>
              <a:t>CANCION </a:t>
            </a:r>
            <a:r>
              <a:rPr lang="en-US" sz="2800" dirty="0" smtClean="0"/>
              <a:t>FAVORITO </a:t>
            </a:r>
            <a:r>
              <a:rPr lang="en-US" sz="2800" dirty="0" smtClean="0"/>
              <a:t>ES POST MORTEM </a:t>
            </a:r>
          </a:p>
          <a:p>
            <a:r>
              <a:rPr lang="en-US" sz="2800" dirty="0" smtClean="0"/>
              <a:t>La </a:t>
            </a:r>
            <a:r>
              <a:rPr lang="en-US" sz="2800" dirty="0" err="1" smtClean="0"/>
              <a:t>musica</a:t>
            </a:r>
            <a:r>
              <a:rPr lang="en-US" sz="2800" dirty="0" smtClean="0"/>
              <a:t> </a:t>
            </a:r>
            <a:r>
              <a:rPr lang="en-US" sz="2800" dirty="0" err="1" smtClean="0"/>
              <a:t>es</a:t>
            </a:r>
            <a:r>
              <a:rPr lang="en-US" sz="2800" dirty="0" smtClean="0"/>
              <a:t> </a:t>
            </a:r>
            <a:r>
              <a:rPr lang="en-US" sz="2800" dirty="0" err="1" smtClean="0"/>
              <a:t>muy</a:t>
            </a:r>
            <a:r>
              <a:rPr lang="en-US" sz="2800" dirty="0" smtClean="0"/>
              <a:t> </a:t>
            </a:r>
            <a:r>
              <a:rPr lang="en-US" sz="2800" dirty="0" err="1" smtClean="0"/>
              <a:t>buena</a:t>
            </a:r>
            <a:r>
              <a:rPr lang="en-US" sz="2800" dirty="0" smtClean="0"/>
              <a:t>.</a:t>
            </a:r>
            <a:endParaRPr lang="en-US" sz="2800" dirty="0"/>
          </a:p>
        </p:txBody>
      </p:sp>
      <p:pic>
        <p:nvPicPr>
          <p:cNvPr id="1026" name="Picture 2" descr="http://omimetal.files.wordpress.com/2009/11/slayer.jpg"/>
          <p:cNvPicPr>
            <a:picLocks noChangeAspect="1" noChangeArrowheads="1"/>
          </p:cNvPicPr>
          <p:nvPr/>
        </p:nvPicPr>
        <p:blipFill>
          <a:blip r:embed="rId2" cstate="print"/>
          <a:srcRect/>
          <a:stretch>
            <a:fillRect/>
          </a:stretch>
        </p:blipFill>
        <p:spPr bwMode="auto">
          <a:xfrm>
            <a:off x="3581400" y="2496381"/>
            <a:ext cx="5103627" cy="380916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POSTMORTEM</a:t>
            </a:r>
            <a:endParaRPr lang="en-US"/>
          </a:p>
        </p:txBody>
      </p:sp>
      <p:sp>
        <p:nvSpPr>
          <p:cNvPr id="8" name="Content Placeholder 7"/>
          <p:cNvSpPr>
            <a:spLocks noGrp="1"/>
          </p:cNvSpPr>
          <p:nvPr>
            <p:ph idx="1"/>
          </p:nvPr>
        </p:nvSpPr>
        <p:spPr/>
        <p:txBody>
          <a:bodyPr>
            <a:normAutofit/>
          </a:bodyPr>
          <a:lstStyle/>
          <a:p>
            <a:r>
              <a:rPr lang="en-US" sz="2400" smtClean="0"/>
              <a:t>funeral held deep for the depression of man, holds the key to his own death,entering  a tomb of a corpse yet concieved, tighten the tourniqet around your neck sifting away  the debris of hated life, cold touch of death begins to chill your spine seeking life beyond your perishment  repeating words echoing through your mind.chanting lines beyond witchery to save your self from extinction wanting to die is your reason to live new life born from the opressed taste your blood as it trinkles through the air, another casualty beyond the shadow you fall. Losing ground, the fate you fell it draws near fatality reality await the final call. My sinful glare at nothing holds thoughts of death behind it.</a:t>
            </a:r>
            <a:endParaRPr 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Skeletons in my mind tearing at my sanity vessels in my brain carry death until my birth come and die with me forever. Share sanity, do you want to die. The waves of blood are rushing near pounding at the walls of lies, turning off my sanity, reaching back into my mind</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smtClean="0"/>
              <a:t>CALLE 13</a:t>
            </a:r>
            <a:endParaRPr lang="en-US" sz="3600"/>
          </a:p>
        </p:txBody>
      </p:sp>
      <p:sp>
        <p:nvSpPr>
          <p:cNvPr id="5" name="Content Placeholder 4"/>
          <p:cNvSpPr>
            <a:spLocks noGrp="1"/>
          </p:cNvSpPr>
          <p:nvPr>
            <p:ph idx="1"/>
          </p:nvPr>
        </p:nvSpPr>
        <p:spPr/>
        <p:txBody>
          <a:bodyPr/>
          <a:lstStyle/>
          <a:p>
            <a:r>
              <a:rPr lang="en-US" smtClean="0"/>
              <a:t>http://www.lala.com/#artist/Calle_13</a:t>
            </a:r>
            <a:endParaRPr lang="en-US"/>
          </a:p>
        </p:txBody>
      </p:sp>
      <p:sp>
        <p:nvSpPr>
          <p:cNvPr id="6" name="Text Placeholder 5"/>
          <p:cNvSpPr>
            <a:spLocks noGrp="1"/>
          </p:cNvSpPr>
          <p:nvPr>
            <p:ph type="body" sz="half" idx="2"/>
          </p:nvPr>
        </p:nvSpPr>
        <p:spPr>
          <a:xfrm>
            <a:off x="457200" y="1435100"/>
            <a:ext cx="3352800" cy="4691063"/>
          </a:xfrm>
        </p:spPr>
        <p:txBody>
          <a:bodyPr>
            <a:normAutofit/>
          </a:bodyPr>
          <a:lstStyle/>
          <a:p>
            <a:r>
              <a:rPr lang="en-US" sz="2800" dirty="0" smtClean="0"/>
              <a:t>Me </a:t>
            </a:r>
            <a:r>
              <a:rPr lang="en-US" sz="2800" dirty="0" err="1" smtClean="0"/>
              <a:t>gusta</a:t>
            </a:r>
            <a:r>
              <a:rPr lang="en-US" sz="2800" dirty="0" smtClean="0"/>
              <a:t> </a:t>
            </a:r>
            <a:r>
              <a:rPr lang="en-US" sz="2800" dirty="0" smtClean="0"/>
              <a:t>la </a:t>
            </a:r>
            <a:r>
              <a:rPr lang="en-US" sz="2800" dirty="0" err="1" smtClean="0"/>
              <a:t>Calle</a:t>
            </a:r>
            <a:r>
              <a:rPr lang="en-US" sz="2800" dirty="0" smtClean="0"/>
              <a:t> </a:t>
            </a:r>
            <a:r>
              <a:rPr lang="en-US" sz="2800" dirty="0" smtClean="0"/>
              <a:t>13. </a:t>
            </a:r>
          </a:p>
          <a:p>
            <a:r>
              <a:rPr lang="en-US" sz="2800" dirty="0" smtClean="0"/>
              <a:t>Mi </a:t>
            </a:r>
            <a:r>
              <a:rPr lang="en-US" sz="2800" dirty="0" err="1" smtClean="0"/>
              <a:t>cancion</a:t>
            </a:r>
            <a:r>
              <a:rPr lang="en-US" sz="2800" dirty="0" smtClean="0"/>
              <a:t> </a:t>
            </a:r>
            <a:r>
              <a:rPr lang="en-US" sz="2800" dirty="0" err="1" smtClean="0"/>
              <a:t>favorita</a:t>
            </a:r>
            <a:r>
              <a:rPr lang="en-US" sz="2800" dirty="0" smtClean="0"/>
              <a:t> </a:t>
            </a:r>
            <a:r>
              <a:rPr lang="en-US" sz="2800" dirty="0" err="1" smtClean="0"/>
              <a:t>es</a:t>
            </a:r>
            <a:r>
              <a:rPr lang="en-US" sz="2800" dirty="0" smtClean="0"/>
              <a:t> </a:t>
            </a:r>
            <a:r>
              <a:rPr lang="en-US" sz="2800" dirty="0" smtClean="0"/>
              <a:t>“</a:t>
            </a:r>
            <a:r>
              <a:rPr lang="en-US" sz="2800" dirty="0" err="1" smtClean="0"/>
              <a:t>A</a:t>
            </a:r>
            <a:r>
              <a:rPr lang="en-US" sz="2800" dirty="0" err="1" smtClean="0"/>
              <a:t>trevete</a:t>
            </a:r>
            <a:r>
              <a:rPr lang="en-US" sz="2800" dirty="0" smtClean="0"/>
              <a:t>”. </a:t>
            </a:r>
            <a:r>
              <a:rPr lang="en-US" sz="2800" dirty="0" smtClean="0"/>
              <a:t>La </a:t>
            </a:r>
            <a:r>
              <a:rPr lang="en-US" sz="2800" dirty="0" err="1" smtClean="0"/>
              <a:t>música</a:t>
            </a:r>
            <a:r>
              <a:rPr lang="en-US" sz="2800" dirty="0" smtClean="0"/>
              <a:t> </a:t>
            </a:r>
            <a:r>
              <a:rPr lang="en-US" sz="2800" dirty="0" err="1" smtClean="0"/>
              <a:t>está</a:t>
            </a:r>
            <a:r>
              <a:rPr lang="en-US" sz="2800" dirty="0" smtClean="0"/>
              <a:t> </a:t>
            </a:r>
            <a:r>
              <a:rPr lang="en-US" sz="2800" dirty="0" err="1" smtClean="0"/>
              <a:t>muy</a:t>
            </a:r>
            <a:r>
              <a:rPr lang="en-US" sz="2800" dirty="0" smtClean="0"/>
              <a:t> </a:t>
            </a:r>
            <a:r>
              <a:rPr lang="en-US" sz="2800" dirty="0" err="1" smtClean="0"/>
              <a:t>buena</a:t>
            </a:r>
            <a:r>
              <a:rPr lang="en-US" sz="2800" dirty="0" smtClean="0"/>
              <a:t>.</a:t>
            </a:r>
            <a:endParaRPr lang="en-US" sz="2800" dirty="0"/>
          </a:p>
        </p:txBody>
      </p:sp>
      <p:pic>
        <p:nvPicPr>
          <p:cNvPr id="1026" name="Picture 2" descr="http://www.amoeba.com/dynamic-images/blog/Gomez/Calle13.jpg"/>
          <p:cNvPicPr>
            <a:picLocks noChangeAspect="1" noChangeArrowheads="1"/>
          </p:cNvPicPr>
          <p:nvPr/>
        </p:nvPicPr>
        <p:blipFill>
          <a:blip r:embed="rId2" cstate="print"/>
          <a:srcRect/>
          <a:stretch>
            <a:fillRect/>
          </a:stretch>
        </p:blipFill>
        <p:spPr bwMode="auto">
          <a:xfrm>
            <a:off x="3989832" y="1752600"/>
            <a:ext cx="4696968" cy="4381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t>Lyrics to atreve te te</a:t>
            </a:r>
            <a:endParaRPr lang="en-US" sz="3200"/>
          </a:p>
        </p:txBody>
      </p:sp>
      <p:sp>
        <p:nvSpPr>
          <p:cNvPr id="3" name="Content Placeholder 2"/>
          <p:cNvSpPr>
            <a:spLocks noGrp="1"/>
          </p:cNvSpPr>
          <p:nvPr>
            <p:ph idx="1"/>
          </p:nvPr>
        </p:nvSpPr>
        <p:spPr/>
        <p:txBody>
          <a:bodyPr>
            <a:normAutofit fontScale="47500" lnSpcReduction="20000"/>
          </a:bodyPr>
          <a:lstStyle/>
          <a:p>
            <a:r>
              <a:rPr lang="es-ES" smtClean="0"/>
              <a:t/>
            </a:r>
            <a:br>
              <a:rPr lang="es-ES" smtClean="0"/>
            </a:br>
            <a:r>
              <a:rPr lang="es-ES" smtClean="0"/>
              <a:t>Yo se que a ti te gusta el pop-rock latino </a:t>
            </a:r>
            <a:br>
              <a:rPr lang="es-ES" smtClean="0"/>
            </a:br>
            <a:r>
              <a:rPr lang="es-ES" smtClean="0"/>
              <a:t>Pero es que el reggaeton se te mete por los intestinos </a:t>
            </a:r>
            <a:br>
              <a:rPr lang="es-ES" smtClean="0"/>
            </a:br>
            <a:r>
              <a:rPr lang="es-ES" smtClean="0"/>
              <a:t>Por debajo de la falda como un submarino </a:t>
            </a:r>
            <a:br>
              <a:rPr lang="es-ES" smtClean="0"/>
            </a:br>
            <a:r>
              <a:rPr lang="es-ES" smtClean="0"/>
              <a:t>Y te saca lo de indio taino </a:t>
            </a:r>
            <a:br>
              <a:rPr lang="es-ES" smtClean="0"/>
            </a:br>
            <a:r>
              <a:rPr lang="es-ES" smtClean="0"/>
              <a:t>Ya tu sabes, en tapa-rabo, mama </a:t>
            </a:r>
            <a:br>
              <a:rPr lang="es-ES" smtClean="0"/>
            </a:br>
            <a:r>
              <a:rPr lang="es-ES" smtClean="0"/>
              <a:t>En el nombre de Agüeybana </a:t>
            </a:r>
            <a:br>
              <a:rPr lang="es-ES" smtClean="0"/>
            </a:br>
            <a:r>
              <a:rPr lang="es-ES" smtClean="0"/>
              <a:t>No hay mas na', ______________ que yo te vo'a mentir </a:t>
            </a:r>
            <a:br>
              <a:rPr lang="es-ES" smtClean="0"/>
            </a:br>
            <a:r>
              <a:rPr lang="es-ES" smtClean="0"/>
              <a:t>Yo se que yo también quiero consumir de tu perejil </a:t>
            </a:r>
            <a:br>
              <a:rPr lang="es-ES" smtClean="0"/>
            </a:br>
            <a:r>
              <a:rPr lang="es-ES" smtClean="0"/>
              <a:t>Y tú viniste amazónica como Brasil </a:t>
            </a:r>
            <a:br>
              <a:rPr lang="es-ES" smtClean="0"/>
            </a:br>
            <a:r>
              <a:rPr lang="es-ES" smtClean="0"/>
              <a:t>Tú viniste a matarla como "Kill Bill" </a:t>
            </a:r>
            <a:br>
              <a:rPr lang="es-ES" smtClean="0"/>
            </a:br>
            <a:r>
              <a:rPr lang="es-ES" smtClean="0"/>
              <a:t>Tú viniste a beber cerveza de barril </a:t>
            </a:r>
            <a:br>
              <a:rPr lang="es-ES" smtClean="0"/>
            </a:br>
            <a:r>
              <a:rPr lang="es-ES" smtClean="0"/>
              <a:t>Tú sabes que tú conmigo tienes refill </a:t>
            </a:r>
            <a:br>
              <a:rPr lang="es-ES" smtClean="0"/>
            </a:br>
            <a:r>
              <a:rPr lang="es-ES" smtClean="0"/>
              <a:t/>
            </a:r>
            <a:br>
              <a:rPr lang="es-ES" smtClean="0"/>
            </a:br>
            <a:r>
              <a:rPr lang="es-ES" smtClean="0"/>
              <a:t>Atrévete, te, te, te </a:t>
            </a:r>
            <a:br>
              <a:rPr lang="es-ES" smtClean="0"/>
            </a:br>
            <a:r>
              <a:rPr lang="es-ES" smtClean="0"/>
              <a:t>Salte del closet, te </a:t>
            </a:r>
            <a:br>
              <a:rPr lang="es-ES" smtClean="0"/>
            </a:br>
            <a:r>
              <a:rPr lang="es-ES" smtClean="0"/>
              <a:t>Escápate, quítate el esmalte </a:t>
            </a:r>
            <a:br>
              <a:rPr lang="es-ES" smtClean="0"/>
            </a:br>
            <a:r>
              <a:rPr lang="es-ES" smtClean="0"/>
              <a:t>Deja de taparte que nadie va a retratarte </a:t>
            </a:r>
            <a:br>
              <a:rPr lang="es-ES" smtClean="0"/>
            </a:br>
            <a:r>
              <a:rPr lang="es-ES" smtClean="0"/>
              <a:t>Levántate, ponte hyper </a:t>
            </a:r>
            <a:br>
              <a:rPr lang="es-ES" smtClean="0"/>
            </a:br>
            <a:r>
              <a:rPr lang="es-ES" smtClean="0"/>
              <a:t>Préndete, sácale chispas al estárter </a:t>
            </a:r>
            <a:br>
              <a:rPr lang="es-ES" smtClean="0"/>
            </a:br>
            <a:r>
              <a:rPr lang="es-ES" smtClean="0"/>
              <a:t>Préndete en fuego como un lighter </a:t>
            </a:r>
            <a:br>
              <a:rPr lang="es-ES" smtClean="0"/>
            </a:br>
            <a:r>
              <a:rPr lang="es-ES" smtClean="0"/>
              <a:t>Sacúdete el sudor como si fueras un wiper </a:t>
            </a:r>
            <a:br>
              <a:rPr lang="es-ES" smtClean="0"/>
            </a:br>
            <a:r>
              <a:rPr lang="es-ES" smtClean="0"/>
              <a:t>Que tu eres callejera, "Street Fighter" </a:t>
            </a:r>
            <a:br>
              <a:rPr lang="es-ES" smtClean="0"/>
            </a:br>
            <a:endParaRPr lang="en-US"/>
          </a:p>
        </p:txBody>
      </p:sp>
      <p:sp>
        <p:nvSpPr>
          <p:cNvPr id="4" name="Text Placeholder 3"/>
          <p:cNvSpPr>
            <a:spLocks noGrp="1"/>
          </p:cNvSpPr>
          <p:nvPr>
            <p:ph type="body" sz="half" idx="2"/>
          </p:nvPr>
        </p:nvSpPr>
        <p:spPr/>
        <p:txBody>
          <a:bodyPr>
            <a:normAutofit fontScale="92500"/>
          </a:bodyPr>
          <a:lstStyle/>
          <a:p>
            <a:r>
              <a:rPr lang="es-ES" smtClean="0"/>
              <a:t/>
            </a:r>
            <a:br>
              <a:rPr lang="es-ES" smtClean="0"/>
            </a:br>
            <a:r>
              <a:rPr lang="es-ES" smtClean="0"/>
              <a:t>Atrévete, te, te, te </a:t>
            </a:r>
            <a:br>
              <a:rPr lang="es-ES" smtClean="0"/>
            </a:br>
            <a:r>
              <a:rPr lang="es-ES" smtClean="0"/>
              <a:t>Salte del closet, te </a:t>
            </a:r>
            <a:br>
              <a:rPr lang="es-ES" smtClean="0"/>
            </a:br>
            <a:r>
              <a:rPr lang="es-ES" smtClean="0"/>
              <a:t>Escápate, quítate el esmalte </a:t>
            </a:r>
            <a:br>
              <a:rPr lang="es-ES" smtClean="0"/>
            </a:br>
            <a:r>
              <a:rPr lang="es-ES" smtClean="0"/>
              <a:t>Deja de taparte que nadie va a retratarte </a:t>
            </a:r>
            <a:br>
              <a:rPr lang="es-ES" smtClean="0"/>
            </a:br>
            <a:r>
              <a:rPr lang="es-ES" smtClean="0"/>
              <a:t>Levántate, ponte hyper </a:t>
            </a:r>
            <a:br>
              <a:rPr lang="es-ES" smtClean="0"/>
            </a:br>
            <a:r>
              <a:rPr lang="es-ES" smtClean="0"/>
              <a:t>Préndete, sácale chispas al estárter </a:t>
            </a:r>
            <a:br>
              <a:rPr lang="es-ES" smtClean="0"/>
            </a:br>
            <a:r>
              <a:rPr lang="es-ES" smtClean="0"/>
              <a:t>Préndete en fuego como un lighter </a:t>
            </a:r>
            <a:br>
              <a:rPr lang="es-ES" smtClean="0"/>
            </a:br>
            <a:r>
              <a:rPr lang="es-ES" smtClean="0"/>
              <a:t>Sacúdete el sudor como si fueras un wiper </a:t>
            </a:r>
            <a:br>
              <a:rPr lang="es-ES" smtClean="0"/>
            </a:br>
            <a:r>
              <a:rPr lang="es-ES" smtClean="0"/>
              <a:t>Que tu eres callejera, "Street Fighter" </a:t>
            </a:r>
            <a:br>
              <a:rPr lang="es-ES" smtClean="0"/>
            </a:br>
            <a:r>
              <a:rPr lang="es-ES" smtClean="0"/>
              <a:t/>
            </a:r>
            <a:br>
              <a:rPr lang="es-ES" smtClean="0"/>
            </a:br>
            <a:r>
              <a:rPr lang="es-ES" smtClean="0"/>
              <a:t>Cambia esa cara de seria </a:t>
            </a:r>
            <a:br>
              <a:rPr lang="es-ES" smtClean="0"/>
            </a:br>
            <a:r>
              <a:rPr lang="es-ES" smtClean="0"/>
              <a:t>Esa cara de intelectual, de enciclopedia </a:t>
            </a:r>
            <a:br>
              <a:rPr lang="es-ES" smtClean="0"/>
            </a:br>
            <a:r>
              <a:rPr lang="es-ES" smtClean="0"/>
              <a:t>Que te voy a inyectar con la bacteria </a:t>
            </a:r>
            <a:br>
              <a:rPr lang="es-ES" smtClean="0"/>
            </a:br>
            <a:r>
              <a:rPr lang="es-ES" smtClean="0"/>
              <a:t>Pa' que des vuelta como machina de feria </a:t>
            </a:r>
            <a:br>
              <a:rPr lang="es-ES" smtClean="0"/>
            </a:br>
            <a:r>
              <a:rPr lang="es-ES" smtClean="0"/>
              <a:t>Señorita intelectual, ya se que tienes </a:t>
            </a:r>
            <a:br>
              <a:rPr lang="es-ES" smtClean="0"/>
            </a:br>
            <a:r>
              <a:rPr lang="es-ES" smtClean="0"/>
              <a:t>El área abdominal que va a explotar </a:t>
            </a:r>
            <a:br>
              <a:rPr lang="es-ES" smtClean="0"/>
            </a:br>
            <a:r>
              <a:rPr lang="es-ES" smtClean="0"/>
              <a:t>Como fiesta patronal, que va a explotar </a:t>
            </a:r>
            <a:br>
              <a:rPr lang="es-ES" smtClean="0"/>
            </a:br>
            <a:r>
              <a:rPr lang="es-ES" smtClean="0"/>
              <a:t>Como palestino</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smtClean="0"/>
              <a:t/>
            </a:r>
            <a:br>
              <a:rPr lang="en-US" smtClean="0"/>
            </a:br>
            <a:r>
              <a:rPr lang="en-US" smtClean="0"/>
              <a:t>Atrévete, te, te, te </a:t>
            </a:r>
            <a:br>
              <a:rPr lang="en-US" smtClean="0"/>
            </a:br>
            <a:r>
              <a:rPr lang="en-US" smtClean="0"/>
              <a:t>Salte del closet, te </a:t>
            </a:r>
            <a:br>
              <a:rPr lang="en-US" smtClean="0"/>
            </a:br>
            <a:r>
              <a:rPr lang="en-US" smtClean="0"/>
              <a:t>Escápate, quítate el esmalte </a:t>
            </a:r>
            <a:br>
              <a:rPr lang="en-US" smtClean="0"/>
            </a:br>
            <a:r>
              <a:rPr lang="en-US" smtClean="0"/>
              <a:t>Deja de taparte que nadie va a retratarte </a:t>
            </a:r>
            <a:br>
              <a:rPr lang="en-US" smtClean="0"/>
            </a:br>
            <a:r>
              <a:rPr lang="en-US" smtClean="0"/>
              <a:t>Levántate, ponte hyper </a:t>
            </a:r>
            <a:br>
              <a:rPr lang="en-US" smtClean="0"/>
            </a:br>
            <a:r>
              <a:rPr lang="en-US" smtClean="0"/>
              <a:t>Préndete, sácale chispas al estárter </a:t>
            </a:r>
            <a:br>
              <a:rPr lang="en-US" smtClean="0"/>
            </a:br>
            <a:r>
              <a:rPr lang="en-US" smtClean="0"/>
              <a:t>Préndete en fuego como un lighter </a:t>
            </a:r>
            <a:br>
              <a:rPr lang="en-US" smtClean="0"/>
            </a:br>
            <a:r>
              <a:rPr lang="en-US" smtClean="0"/>
              <a:t>Sacúdete el sudor como si fueras un wiper </a:t>
            </a:r>
            <a:br>
              <a:rPr lang="en-US" smtClean="0"/>
            </a:br>
            <a:r>
              <a:rPr lang="en-US" smtClean="0"/>
              <a:t>Que tu eres callejera, "Street Fighter" </a:t>
            </a:r>
            <a:br>
              <a:rPr lang="en-US" smtClean="0"/>
            </a:br>
            <a:r>
              <a:rPr lang="en-US" smtClean="0"/>
              <a:t/>
            </a:r>
            <a:br>
              <a:rPr lang="en-US" smtClean="0"/>
            </a:br>
            <a:r>
              <a:rPr lang="en-US" smtClean="0"/>
              <a:t>Atrévete, te, te, te </a:t>
            </a:r>
            <a:br>
              <a:rPr lang="en-US" smtClean="0"/>
            </a:br>
            <a:r>
              <a:rPr lang="en-US" smtClean="0"/>
              <a:t>Salte del closet, te </a:t>
            </a:r>
            <a:br>
              <a:rPr lang="en-US" smtClean="0"/>
            </a:br>
            <a:r>
              <a:rPr lang="en-US" smtClean="0"/>
              <a:t>Escápate, quítate el esmalte </a:t>
            </a:r>
            <a:br>
              <a:rPr lang="en-US" smtClean="0"/>
            </a:br>
            <a:r>
              <a:rPr lang="en-US" smtClean="0"/>
              <a:t>Deja de taparte que nadie va a retratarte </a:t>
            </a:r>
            <a:br>
              <a:rPr lang="en-US" smtClean="0"/>
            </a:br>
            <a:r>
              <a:rPr lang="en-US" smtClean="0"/>
              <a:t>Levántate, ponte hyper </a:t>
            </a:r>
            <a:br>
              <a:rPr lang="en-US" smtClean="0"/>
            </a:br>
            <a:r>
              <a:rPr lang="en-US" smtClean="0"/>
              <a:t>Préndete, sácale chispas al estárter </a:t>
            </a:r>
            <a:br>
              <a:rPr lang="en-US" smtClean="0"/>
            </a:br>
            <a:r>
              <a:rPr lang="en-US" smtClean="0"/>
              <a:t>Préndete en fuego como un lighter </a:t>
            </a:r>
            <a:br>
              <a:rPr lang="en-US" smtClean="0"/>
            </a:br>
            <a:r>
              <a:rPr lang="en-US" smtClean="0"/>
              <a:t>Sacúdete el sudor como si fueras un wiper </a:t>
            </a:r>
            <a:br>
              <a:rPr lang="en-US" smtClean="0"/>
            </a:br>
            <a:r>
              <a:rPr lang="en-US" smtClean="0"/>
              <a:t>Que tu eres callejera, "Street Fighter" </a:t>
            </a:r>
            <a:br>
              <a:rPr lang="en-US" smtClean="0"/>
            </a:br>
            <a:r>
              <a:rPr lang="en-US" smtClean="0"/>
              <a:t/>
            </a:r>
            <a:br>
              <a:rPr lang="en-US" smtClean="0"/>
            </a:br>
            <a:endParaRPr lang="en-US"/>
          </a:p>
        </p:txBody>
      </p:sp>
      <p:sp>
        <p:nvSpPr>
          <p:cNvPr id="4" name="Text Placeholder 3"/>
          <p:cNvSpPr>
            <a:spLocks noGrp="1"/>
          </p:cNvSpPr>
          <p:nvPr>
            <p:ph type="body" sz="half" idx="2"/>
          </p:nvPr>
        </p:nvSpPr>
        <p:spPr/>
        <p:txBody>
          <a:bodyPr>
            <a:normAutofit fontScale="92500" lnSpcReduction="20000"/>
          </a:bodyPr>
          <a:lstStyle/>
          <a:p>
            <a:r>
              <a:rPr lang="es-ES" smtClean="0"/>
              <a:t/>
            </a:r>
            <a:br>
              <a:rPr lang="es-ES" smtClean="0"/>
            </a:br>
            <a:r>
              <a:rPr lang="es-ES" smtClean="0"/>
              <a:t>Yo se que a ti te gusta el pop-rock latino </a:t>
            </a:r>
            <a:br>
              <a:rPr lang="es-ES" smtClean="0"/>
            </a:br>
            <a:r>
              <a:rPr lang="es-ES" smtClean="0"/>
              <a:t>Pero es que el reggaeton se te mete por los intestinos </a:t>
            </a:r>
            <a:br>
              <a:rPr lang="es-ES" smtClean="0"/>
            </a:br>
            <a:r>
              <a:rPr lang="es-ES" smtClean="0"/>
              <a:t>Por debajo de la falda como un submarino </a:t>
            </a:r>
            <a:br>
              <a:rPr lang="es-ES" smtClean="0"/>
            </a:br>
            <a:r>
              <a:rPr lang="es-ES" smtClean="0"/>
              <a:t>Y te saca lo de indio taino </a:t>
            </a:r>
            <a:br>
              <a:rPr lang="es-ES" smtClean="0"/>
            </a:br>
            <a:r>
              <a:rPr lang="es-ES" smtClean="0"/>
              <a:t>Ya tu sabes, en tapa-rabo, mama </a:t>
            </a:r>
            <a:br>
              <a:rPr lang="es-ES" smtClean="0"/>
            </a:br>
            <a:r>
              <a:rPr lang="es-ES" smtClean="0"/>
              <a:t>En el nombre de Agüeybana </a:t>
            </a:r>
            <a:br>
              <a:rPr lang="es-ES" smtClean="0"/>
            </a:br>
            <a:r>
              <a:rPr lang="es-ES" smtClean="0"/>
              <a:t>No hay mas na', ______________ que yo te vo'a mentir </a:t>
            </a:r>
            <a:br>
              <a:rPr lang="es-ES" smtClean="0"/>
            </a:br>
            <a:r>
              <a:rPr lang="es-ES" smtClean="0"/>
              <a:t>Yo se que yo también quiero consumir de tu perejil </a:t>
            </a:r>
            <a:br>
              <a:rPr lang="es-ES" smtClean="0"/>
            </a:br>
            <a:r>
              <a:rPr lang="es-ES" smtClean="0"/>
              <a:t>Y tú viniste amazónica como Brasil </a:t>
            </a:r>
            <a:br>
              <a:rPr lang="es-ES" smtClean="0"/>
            </a:br>
            <a:r>
              <a:rPr lang="es-ES" smtClean="0"/>
              <a:t>Tú viniste a matarla como "Kill Bill" </a:t>
            </a:r>
            <a:br>
              <a:rPr lang="es-ES" smtClean="0"/>
            </a:br>
            <a:r>
              <a:rPr lang="es-ES" smtClean="0"/>
              <a:t>Tú viniste a beber cerveza de barril </a:t>
            </a:r>
            <a:br>
              <a:rPr lang="es-ES" smtClean="0"/>
            </a:br>
            <a:r>
              <a:rPr lang="es-ES" smtClean="0"/>
              <a:t>Tú sabes que tú conmigo tienes refill </a:t>
            </a:r>
            <a:br>
              <a:rPr lang="es-ES" smtClean="0"/>
            </a:br>
            <a:r>
              <a:rPr lang="es-ES" smtClean="0"/>
              <a:t/>
            </a:r>
            <a:br>
              <a:rPr lang="es-ES" smtClean="0"/>
            </a:br>
            <a:r>
              <a:rPr lang="es-ES" smtClean="0"/>
              <a:t>Atrévete, te, te, te </a:t>
            </a:r>
            <a:br>
              <a:rPr lang="es-ES" smtClean="0"/>
            </a:br>
            <a:r>
              <a:rPr lang="es-ES" smtClean="0"/>
              <a:t>Salte del closet, te </a:t>
            </a:r>
            <a:br>
              <a:rPr lang="es-ES" smtClean="0"/>
            </a:br>
            <a:r>
              <a:rPr lang="es-ES" smtClean="0"/>
              <a:t>Escápate, quítate el esmalte </a:t>
            </a:r>
            <a:br>
              <a:rPr lang="es-ES" smtClean="0"/>
            </a:br>
            <a:r>
              <a:rPr lang="es-ES" smtClean="0"/>
              <a:t>Deja de taparte que nadie va a retratarte </a:t>
            </a:r>
            <a:br>
              <a:rPr lang="es-ES" smtClean="0"/>
            </a:br>
            <a:r>
              <a:rPr lang="es-ES" smtClean="0"/>
              <a:t>Levántate, ponte hyper </a:t>
            </a:r>
            <a:br>
              <a:rPr lang="es-ES" smtClean="0"/>
            </a:br>
            <a:r>
              <a:rPr lang="es-ES" smtClean="0"/>
              <a:t>Préndete, sácale chispas al estárter </a:t>
            </a:r>
            <a:br>
              <a:rPr lang="es-ES" smtClean="0"/>
            </a:br>
            <a:r>
              <a:rPr lang="es-ES" smtClean="0"/>
              <a:t>Préndete en fuego como un lighter </a:t>
            </a:r>
            <a:br>
              <a:rPr lang="es-ES" smtClean="0"/>
            </a:br>
            <a:r>
              <a:rPr lang="es-ES" smtClean="0"/>
              <a:t>Sacúdete el sudor como si fueras un wiper </a:t>
            </a:r>
            <a:br>
              <a:rPr lang="es-ES" smtClean="0"/>
            </a:br>
            <a:r>
              <a:rPr lang="es-ES" smtClean="0"/>
              <a:t>Que tu eres callejera, "Street Fighter" </a:t>
            </a:r>
            <a:br>
              <a:rPr lang="es-ES" smtClean="0"/>
            </a:b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273</Words>
  <Application>Microsoft Office PowerPoint</Application>
  <PresentationFormat>On-screen Show (4:3)</PresentationFormat>
  <Paragraphs>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musica</vt:lpstr>
      <vt:lpstr>SLAYER</vt:lpstr>
      <vt:lpstr>POSTMORTEM</vt:lpstr>
      <vt:lpstr>Slide 4</vt:lpstr>
      <vt:lpstr>CALLE 13</vt:lpstr>
      <vt:lpstr>Lyrics to atreve te te</vt:lpstr>
      <vt:lpstr>Slide 7</vt:lpstr>
    </vt:vector>
  </TitlesOfParts>
  <Company>Ramapo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template</dc:creator>
  <cp:lastModifiedBy>anne metaxas</cp:lastModifiedBy>
  <cp:revision>18</cp:revision>
  <dcterms:created xsi:type="dcterms:W3CDTF">2010-01-07T16:48:07Z</dcterms:created>
  <dcterms:modified xsi:type="dcterms:W3CDTF">2010-01-31T19:08:17Z</dcterms:modified>
</cp:coreProperties>
</file>