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3" r:id="rId5"/>
    <p:sldId id="257" r:id="rId6"/>
    <p:sldId id="258" r:id="rId7"/>
    <p:sldId id="259" r:id="rId8"/>
    <p:sldId id="261" r:id="rId9"/>
    <p:sldId id="262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C2FAD-AFED-4A0F-8C66-632BBA792B74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1FB9E-9D06-4BAC-B7BA-ED9280150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 </a:t>
            </a:r>
            <a:r>
              <a:rPr lang="en-US" dirty="0" smtClean="0"/>
              <a:t>Project WRITE TITLE IN SPANISH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Randy Ortiz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Me divertí mucho en Brasil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00238"/>
            <a:ext cx="5181599" cy="480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metí la ropa en mi equipaje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95450"/>
            <a:ext cx="3810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aterricé en Sao Paulo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97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viajé al Brasil vía el </a:t>
            </a:r>
            <a:r>
              <a:rPr lang="es-ES" dirty="0" smtClean="0">
                <a:solidFill>
                  <a:srgbClr val="FF0000"/>
                </a:solidFill>
              </a:rPr>
              <a:t>aeroplano (CHECK WORD)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eblogs.ie.edu/admin/mt4/energy_industrial/Amazon%20Rain%20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Fui a la selva tropical del Amazonas</a:t>
            </a:r>
            <a:br>
              <a:rPr lang="es-ES"/>
            </a:b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edia-cdn.tripadvisor.com/media/photo-s/00/14/5d/a6/rio-de-janei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692245"/>
            <a:ext cx="6096000" cy="466301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La playa de Rio De Janeiro es moy bueno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1"/>
            <a:ext cx="8077200" cy="47244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cynthia.boxerman.co.uk/images/Cristo%20Reden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6"/>
            <a:ext cx="9144000" cy="69945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0" y="4191000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Cristo en </a:t>
            </a:r>
            <a:r>
              <a:rPr lang="en-US" dirty="0" err="1" smtClean="0"/>
              <a:t>engles</a:t>
            </a:r>
            <a:r>
              <a:rPr lang="en-US" dirty="0" smtClean="0"/>
              <a:t>(CHECK SPELLING) </a:t>
            </a:r>
            <a:r>
              <a:rPr lang="en-US" dirty="0" err="1" smtClean="0"/>
              <a:t>es</a:t>
            </a:r>
            <a:r>
              <a:rPr lang="en-US" dirty="0" smtClean="0"/>
              <a:t> “Christ”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0"/>
            <a:ext cx="4876800" cy="4068763"/>
          </a:xfrm>
        </p:spPr>
        <p:txBody>
          <a:bodyPr/>
          <a:lstStyle/>
          <a:p>
            <a:r>
              <a:rPr lang="en-US" dirty="0" smtClean="0"/>
              <a:t>Cristo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moy</a:t>
            </a:r>
            <a:r>
              <a:rPr lang="en-US" dirty="0" smtClean="0"/>
              <a:t> (CHECK SPELLING) </a:t>
            </a:r>
            <a:r>
              <a:rPr lang="en-US" dirty="0" err="1" smtClean="0"/>
              <a:t>grande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ffordable-cruises-tours.com/photo/1123337291006_Waterfall_In_The_Brazilian_Highlands_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95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s-ES" smtClean="0">
                <a:solidFill>
                  <a:srgbClr val="FF0000"/>
                </a:solidFill>
              </a:rPr>
              <a:t>nadé en una cascada brasileña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19800"/>
            <a:ext cx="8229600" cy="45259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"/>
            <a:ext cx="9144000" cy="694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Yo comí un plato brasileño nombrado</a:t>
            </a:r>
            <a:br>
              <a:rPr lang="es-ES" dirty="0" smtClean="0">
                <a:solidFill>
                  <a:srgbClr val="FF0000"/>
                </a:solidFill>
              </a:rPr>
            </a:br>
            <a:r>
              <a:rPr lang="es-ES" dirty="0" err="1" smtClean="0">
                <a:solidFill>
                  <a:srgbClr val="FF0000"/>
                </a:solidFill>
              </a:rPr>
              <a:t>feijoada</a:t>
            </a:r>
            <a:r>
              <a:rPr lang="es-ES" dirty="0" smtClean="0">
                <a:solidFill>
                  <a:srgbClr val="FF0000"/>
                </a:solidFill>
              </a:rPr>
              <a:t>. Es </a:t>
            </a:r>
            <a:r>
              <a:rPr lang="es-ES" dirty="0" err="1" smtClean="0">
                <a:solidFill>
                  <a:srgbClr val="FF0000"/>
                </a:solidFill>
              </a:rPr>
              <a:t>moy</a:t>
            </a:r>
            <a:r>
              <a:rPr lang="es-ES" dirty="0" smtClean="0">
                <a:solidFill>
                  <a:srgbClr val="FF0000"/>
                </a:solidFill>
              </a:rPr>
              <a:t>  (SPELLING) </a:t>
            </a:r>
            <a:r>
              <a:rPr lang="es-ES" dirty="0" smtClean="0">
                <a:solidFill>
                  <a:srgbClr val="FF0000"/>
                </a:solidFill>
              </a:rPr>
              <a:t>bueno.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78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Travel Project WRITE TITLE IN SPANISH</vt:lpstr>
      <vt:lpstr>metí la ropa en mi equipaje</vt:lpstr>
      <vt:lpstr>aterricé en Sao Paulo</vt:lpstr>
      <vt:lpstr>viajé al Brasil vía el aeroplano (CHECK WORD)</vt:lpstr>
      <vt:lpstr>Fui a la selva tropical del Amazonas </vt:lpstr>
      <vt:lpstr>La playa de Rio De Janeiro es moy bueno</vt:lpstr>
      <vt:lpstr>Cristo en engles(CHECK SPELLING) es “Christ” </vt:lpstr>
      <vt:lpstr>nadé en una cascada brasileña</vt:lpstr>
      <vt:lpstr>Yo comí un plato brasileño nombrado feijoada. Es moy  (SPELLING) bueno.</vt:lpstr>
      <vt:lpstr>Me divertí mucho en Brasil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Project</dc:title>
  <dc:creator>template</dc:creator>
  <cp:lastModifiedBy>Administrator</cp:lastModifiedBy>
  <cp:revision>9</cp:revision>
  <dcterms:created xsi:type="dcterms:W3CDTF">2009-12-03T17:53:02Z</dcterms:created>
  <dcterms:modified xsi:type="dcterms:W3CDTF">2009-12-09T00:16:52Z</dcterms:modified>
</cp:coreProperties>
</file>