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1" r:id="rId3"/>
    <p:sldId id="257" r:id="rId4"/>
    <p:sldId id="258" r:id="rId5"/>
    <p:sldId id="259" r:id="rId6"/>
    <p:sldId id="265" r:id="rId7"/>
    <p:sldId id="260" r:id="rId8"/>
    <p:sldId id="262" r:id="rId9"/>
    <p:sldId id="270" r:id="rId10"/>
    <p:sldId id="268" r:id="rId11"/>
    <p:sldId id="263" r:id="rId12"/>
    <p:sldId id="266" r:id="rId13"/>
    <p:sldId id="267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256FD0E-E1F2-4E2D-8DC3-C5758C5E850D}" type="datetimeFigureOut">
              <a:rPr lang="en-US" smtClean="0"/>
              <a:t>12/9/2009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4BAA33B-A705-4E84-A33D-A486B6669E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56FD0E-E1F2-4E2D-8DC3-C5758C5E850D}" type="datetimeFigureOut">
              <a:rPr lang="en-US" smtClean="0"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BAA33B-A705-4E84-A33D-A486B6669E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56FD0E-E1F2-4E2D-8DC3-C5758C5E850D}" type="datetimeFigureOut">
              <a:rPr lang="en-US" smtClean="0"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BAA33B-A705-4E84-A33D-A486B6669E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56FD0E-E1F2-4E2D-8DC3-C5758C5E850D}" type="datetimeFigureOut">
              <a:rPr lang="en-US" smtClean="0"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BAA33B-A705-4E84-A33D-A486B6669E3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56FD0E-E1F2-4E2D-8DC3-C5758C5E850D}" type="datetimeFigureOut">
              <a:rPr lang="en-US" smtClean="0"/>
              <a:t>12/9/2009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BAA33B-A705-4E84-A33D-A486B6669E3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56FD0E-E1F2-4E2D-8DC3-C5758C5E850D}" type="datetimeFigureOut">
              <a:rPr lang="en-US" smtClean="0"/>
              <a:t>12/9/2009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BAA33B-A705-4E84-A33D-A486B6669E3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56FD0E-E1F2-4E2D-8DC3-C5758C5E850D}" type="datetimeFigureOut">
              <a:rPr lang="en-US" smtClean="0"/>
              <a:t>12/9/2009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BAA33B-A705-4E84-A33D-A486B6669E3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56FD0E-E1F2-4E2D-8DC3-C5758C5E850D}" type="datetimeFigureOut">
              <a:rPr lang="en-US" smtClean="0"/>
              <a:t>12/9/2009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BAA33B-A705-4E84-A33D-A486B6669E36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56FD0E-E1F2-4E2D-8DC3-C5758C5E850D}" type="datetimeFigureOut">
              <a:rPr lang="en-US" smtClean="0"/>
              <a:t>12/9/2009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BAA33B-A705-4E84-A33D-A486B6669E3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A256FD0E-E1F2-4E2D-8DC3-C5758C5E850D}" type="datetimeFigureOut">
              <a:rPr lang="en-US" smtClean="0"/>
              <a:t>12/9/2009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4BAA33B-A705-4E84-A33D-A486B6669E36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256FD0E-E1F2-4E2D-8DC3-C5758C5E850D}" type="datetimeFigureOut">
              <a:rPr lang="en-US" smtClean="0"/>
              <a:t>12/9/2009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4BAA33B-A705-4E84-A33D-A486B6669E36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A256FD0E-E1F2-4E2D-8DC3-C5758C5E850D}" type="datetimeFigureOut">
              <a:rPr lang="en-US" smtClean="0"/>
              <a:t>12/9/2009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4BAA33B-A705-4E84-A33D-A486B6669E36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43400" y="304799"/>
            <a:ext cx="4114800" cy="4343401"/>
          </a:xfrm>
        </p:spPr>
        <p:txBody>
          <a:bodyPr>
            <a:normAutofit/>
          </a:bodyPr>
          <a:lstStyle/>
          <a:p>
            <a:r>
              <a:rPr lang="en-US" dirty="0" err="1" smtClean="0"/>
              <a:t>Pregúntame</a:t>
            </a:r>
            <a:r>
              <a:rPr lang="en-US" dirty="0" smtClean="0"/>
              <a:t> </a:t>
            </a:r>
            <a:r>
              <a:rPr lang="en-US" dirty="0" err="1" smtClean="0"/>
              <a:t>sobre</a:t>
            </a:r>
            <a:r>
              <a:rPr lang="en-US" dirty="0" smtClean="0"/>
              <a:t> </a:t>
            </a:r>
            <a:r>
              <a:rPr lang="en-US" dirty="0" err="1" smtClean="0"/>
              <a:t>mis</a:t>
            </a:r>
            <a:r>
              <a:rPr lang="en-US" dirty="0" smtClean="0"/>
              <a:t> </a:t>
            </a:r>
            <a:r>
              <a:rPr lang="en-US" dirty="0" err="1" smtClean="0"/>
              <a:t>vacaciones</a:t>
            </a:r>
            <a:r>
              <a:rPr lang="en-US" dirty="0" smtClean="0"/>
              <a:t> de </a:t>
            </a:r>
            <a:r>
              <a:rPr lang="en-US" dirty="0" err="1" smtClean="0"/>
              <a:t>verano</a:t>
            </a:r>
            <a:r>
              <a:rPr lang="en-US" dirty="0" smtClean="0"/>
              <a:t>…</a:t>
            </a:r>
            <a:endParaRPr lang="en-US" dirty="0"/>
          </a:p>
        </p:txBody>
      </p:sp>
      <p:pic>
        <p:nvPicPr>
          <p:cNvPr id="4" name="Picture 3" descr="greece 2006 15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" y="152400"/>
            <a:ext cx="3657600" cy="485860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spanakopit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799" y="609600"/>
            <a:ext cx="5550315" cy="5105400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reece 2006 19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00200" y="685800"/>
            <a:ext cx="6461267" cy="486410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reece 2006 14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76800" y="381000"/>
            <a:ext cx="3958119" cy="5257800"/>
          </a:xfrm>
        </p:spPr>
      </p:pic>
      <p:pic>
        <p:nvPicPr>
          <p:cNvPr id="5" name="Picture 4" descr="greece 2006 14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2000" y="381000"/>
            <a:ext cx="4015483" cy="5334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greece 2006 1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52600" y="381000"/>
            <a:ext cx="6883021" cy="5181600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irtaki_photo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09600" y="228600"/>
            <a:ext cx="7765165" cy="5671871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reece 2006 15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66800" y="609600"/>
            <a:ext cx="7125529" cy="5364162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reece 2006 16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455488"/>
            <a:ext cx="7086600" cy="5334856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ampsit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13441" y="1600200"/>
            <a:ext cx="5486400" cy="411480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reece 2006 04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95400" y="533400"/>
            <a:ext cx="7264080" cy="5468465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ontent Placeholder 7" descr="swimmingturtl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81200" y="838200"/>
            <a:ext cx="5588054" cy="4525962"/>
          </a:xfr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greece 2006 07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90600" y="228600"/>
            <a:ext cx="3296005" cy="2481262"/>
          </a:xfrm>
        </p:spPr>
      </p:pic>
      <p:pic>
        <p:nvPicPr>
          <p:cNvPr id="5" name="Picture 4" descr="greece 2006 07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81600" y="381000"/>
            <a:ext cx="3786027" cy="5029200"/>
          </a:xfrm>
          <a:prstGeom prst="rect">
            <a:avLst/>
          </a:prstGeom>
        </p:spPr>
      </p:pic>
      <p:pic>
        <p:nvPicPr>
          <p:cNvPr id="6" name="Content Placeholder 3" descr="babyturtlesand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1000" y="2743200"/>
            <a:ext cx="4608486" cy="304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greece 2006 19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28800" y="990600"/>
            <a:ext cx="6012099" cy="4525962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hotel-grotta-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4600" y="304800"/>
            <a:ext cx="4427339" cy="5903119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28</TotalTime>
  <Words>7</Words>
  <Application>Microsoft Office PowerPoint</Application>
  <PresentationFormat>On-screen Show (4:3)</PresentationFormat>
  <Paragraphs>1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Concourse</vt:lpstr>
      <vt:lpstr>Pregúntame sobre mis vacaciones de verano…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Pregúntame sobre mis vacaciones de verano…</dc:title>
  <dc:creator>anne metaxas</dc:creator>
  <cp:lastModifiedBy>anne metaxas</cp:lastModifiedBy>
  <cp:revision>3</cp:revision>
  <dcterms:created xsi:type="dcterms:W3CDTF">2009-12-09T22:19:27Z</dcterms:created>
  <dcterms:modified xsi:type="dcterms:W3CDTF">2009-12-09T22:48:13Z</dcterms:modified>
</cp:coreProperties>
</file>