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709" autoAdjust="0"/>
  </p:normalViewPr>
  <p:slideViewPr>
    <p:cSldViewPr>
      <p:cViewPr varScale="1">
        <p:scale>
          <a:sx n="70" d="100"/>
          <a:sy n="70" d="100"/>
        </p:scale>
        <p:origin x="-5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64278A01-69EE-48AF-B724-A50567FFE991}" type="datetimeFigureOut">
              <a:rPr lang="en-US" smtClean="0"/>
              <a:pPr/>
              <a:t>12/11/2009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A858AAB-E3E7-40DC-88F4-D2B796BA93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278A01-69EE-48AF-B724-A50567FFE991}" type="datetimeFigureOut">
              <a:rPr lang="en-US" smtClean="0"/>
              <a:pPr/>
              <a:t>12/11/2009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858AAB-E3E7-40DC-88F4-D2B796BA93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64278A01-69EE-48AF-B724-A50567FFE991}" type="datetimeFigureOut">
              <a:rPr lang="en-US" smtClean="0"/>
              <a:pPr/>
              <a:t>12/11/2009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A858AAB-E3E7-40DC-88F4-D2B796BA93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278A01-69EE-48AF-B724-A50567FFE991}" type="datetimeFigureOut">
              <a:rPr lang="en-US" smtClean="0"/>
              <a:pPr/>
              <a:t>12/11/2009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858AAB-E3E7-40DC-88F4-D2B796BA93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4278A01-69EE-48AF-B724-A50567FFE991}" type="datetimeFigureOut">
              <a:rPr lang="en-US" smtClean="0"/>
              <a:pPr/>
              <a:t>12/11/2009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FA858AAB-E3E7-40DC-88F4-D2B796BA93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278A01-69EE-48AF-B724-A50567FFE991}" type="datetimeFigureOut">
              <a:rPr lang="en-US" smtClean="0"/>
              <a:pPr/>
              <a:t>12/11/2009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858AAB-E3E7-40DC-88F4-D2B796BA93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278A01-69EE-48AF-B724-A50567FFE991}" type="datetimeFigureOut">
              <a:rPr lang="en-US" smtClean="0"/>
              <a:pPr/>
              <a:t>12/11/2009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858AAB-E3E7-40DC-88F4-D2B796BA93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278A01-69EE-48AF-B724-A50567FFE991}" type="datetimeFigureOut">
              <a:rPr lang="en-US" smtClean="0"/>
              <a:pPr/>
              <a:t>12/11/2009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858AAB-E3E7-40DC-88F4-D2B796BA93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4278A01-69EE-48AF-B724-A50567FFE991}" type="datetimeFigureOut">
              <a:rPr lang="en-US" smtClean="0"/>
              <a:pPr/>
              <a:t>12/11/2009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858AAB-E3E7-40DC-88F4-D2B796BA93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278A01-69EE-48AF-B724-A50567FFE991}" type="datetimeFigureOut">
              <a:rPr lang="en-US" smtClean="0"/>
              <a:pPr/>
              <a:t>12/11/2009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858AAB-E3E7-40DC-88F4-D2B796BA93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278A01-69EE-48AF-B724-A50567FFE991}" type="datetimeFigureOut">
              <a:rPr lang="en-US" smtClean="0"/>
              <a:pPr/>
              <a:t>12/11/2009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858AAB-E3E7-40DC-88F4-D2B796BA933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64278A01-69EE-48AF-B724-A50567FFE991}" type="datetimeFigureOut">
              <a:rPr lang="en-US" smtClean="0"/>
              <a:pPr/>
              <a:t>12/11/2009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FA858AAB-E3E7-40DC-88F4-D2B796BA933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Proyecto de viaje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Danny Pirro</a:t>
            </a:r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Mis vacaciones fueron durante de el verano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2530" name="Picture 2" descr="http://www.ndesign-studio.com/images/portfolio/illustration/summer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600200"/>
            <a:ext cx="6705600" cy="4876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Mis vacaciones fueron divertidas!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3554" name="Picture 2" descr="http://brownvboard.org/actvtybk/fun-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1676400"/>
            <a:ext cx="5257800" cy="48779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smtClean="0"/>
              <a:t>Hace dos anos, yo viajé a Italia.</a:t>
            </a:r>
            <a:endParaRPr lang="en-US" sz="32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 descr="http://www.enchantedlearning.com/europe/italy/Italy_color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514806"/>
            <a:ext cx="5257800" cy="53431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smtClean="0"/>
              <a:t>Me fui En UN avion de “continental airlines” A Italia</a:t>
            </a:r>
            <a:endParaRPr lang="en-US" sz="28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 descr="http://www.boeing.com/news/releases/2006/photorelease/q3/060803b_l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600200"/>
            <a:ext cx="6324600" cy="50596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err="1" smtClean="0"/>
              <a:t>Yo</a:t>
            </a:r>
            <a:r>
              <a:rPr lang="en-US" sz="3200" dirty="0" smtClean="0"/>
              <a:t> me </a:t>
            </a:r>
            <a:r>
              <a:rPr lang="en-US" sz="3200" dirty="0" err="1" smtClean="0"/>
              <a:t>quedé</a:t>
            </a:r>
            <a:r>
              <a:rPr lang="en-US" sz="3200" dirty="0" smtClean="0"/>
              <a:t> </a:t>
            </a:r>
            <a:r>
              <a:rPr lang="en-US" sz="3200" dirty="0" err="1" smtClean="0"/>
              <a:t>cinco</a:t>
            </a:r>
            <a:r>
              <a:rPr lang="en-US" sz="3200" dirty="0" smtClean="0"/>
              <a:t> </a:t>
            </a:r>
            <a:r>
              <a:rPr lang="en-US" sz="3200" dirty="0" err="1" smtClean="0"/>
              <a:t>días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http://lakeeffectrunclub.files.wordpress.com/2009/01/calend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600200"/>
            <a:ext cx="7162800" cy="51094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Yo llevé  sandalias, una camiseta y gafas de sol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http://img.alibaba.com/photo/11047592/Sunglass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371600"/>
            <a:ext cx="6172200" cy="6172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dirty="0" err="1" smtClean="0"/>
              <a:t>fui</a:t>
            </a:r>
            <a:r>
              <a:rPr lang="en-US" dirty="0" smtClean="0"/>
              <a:t> a </a:t>
            </a:r>
            <a:r>
              <a:rPr lang="en-US" dirty="0" err="1" smtClean="0"/>
              <a:t>las</a:t>
            </a:r>
            <a:r>
              <a:rPr lang="en-US" dirty="0" smtClean="0"/>
              <a:t> playas y </a:t>
            </a:r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dirty="0" err="1" smtClean="0"/>
              <a:t>nadé</a:t>
            </a:r>
            <a:r>
              <a:rPr lang="en-US" dirty="0" smtClean="0"/>
              <a:t> </a:t>
            </a:r>
            <a:r>
              <a:rPr lang="en-US" dirty="0" smtClean="0"/>
              <a:t>en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olas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http://www.venice-italy-veneto.com/images/picture-italy-beache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371600"/>
            <a:ext cx="7924800" cy="54753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Mi viaje costo` dos cientos dolares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9458" name="Picture 2" descr="http://www.socialpicks.com/photo/name/3348/mone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600200"/>
            <a:ext cx="6477000" cy="5105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yo visite` un sitio sagrado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482" name="Picture 2" descr="http://www.viajejet.com/wp-content/viajes/de-turismo-en-paris-la-iglesia-del-sagrado-coraz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676400"/>
            <a:ext cx="7296371" cy="4724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Yo mire` los juegos de futbol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1506" name="AutoShape 2" descr="http://images.quickblogcast.com/92912-88346/azurri_group_friendly_italy___Portugal_6_2_08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1508" name="Picture 4" descr="http://images.quickblogcast.com/92912-88346/azurri_group_friendly_italy___Portugal_6_2_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600199"/>
            <a:ext cx="7239000" cy="49620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131</TotalTime>
  <Words>84</Words>
  <Application>Microsoft Office PowerPoint</Application>
  <PresentationFormat>On-screen Show (4:3)</PresentationFormat>
  <Paragraphs>12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Opulent</vt:lpstr>
      <vt:lpstr>Proyecto de viaje</vt:lpstr>
      <vt:lpstr>Hace dos anos, yo viajé a Italia.</vt:lpstr>
      <vt:lpstr>Me fui En UN avion de “continental airlines” A Italia</vt:lpstr>
      <vt:lpstr>Yo me quedé cinco días</vt:lpstr>
      <vt:lpstr>Yo llevé  sandalias, una camiseta y gafas de sol</vt:lpstr>
      <vt:lpstr>Yo fui a las playas y yo nadé en las olas</vt:lpstr>
      <vt:lpstr>Mi viaje costo` dos cientos dolares</vt:lpstr>
      <vt:lpstr>yo visite` un sitio sagrado</vt:lpstr>
      <vt:lpstr>Yo mire` los juegos de futbol</vt:lpstr>
      <vt:lpstr>Mis vacaciones fueron durante de el verano</vt:lpstr>
      <vt:lpstr>Mis vacaciones fueron divertidas!</vt:lpstr>
    </vt:vector>
  </TitlesOfParts>
  <Company>Ramapo Central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Travel Project</dc:title>
  <dc:creator>template</dc:creator>
  <cp:lastModifiedBy>Administrator</cp:lastModifiedBy>
  <cp:revision>16</cp:revision>
  <dcterms:created xsi:type="dcterms:W3CDTF">2009-12-03T17:52:37Z</dcterms:created>
  <dcterms:modified xsi:type="dcterms:W3CDTF">2009-12-11T13:06:17Z</dcterms:modified>
</cp:coreProperties>
</file>