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07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B3671-50F6-4D64-9400-C43503C8467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EBA5C-D537-46C2-8A1B-A1BEF77840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EBA5C-D537-46C2-8A1B-A1BEF77840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7A9B3-9FC1-4D6D-B64B-C3D0D33CB22F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60B66-AB16-4F09-9968-6808A9C0A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B050"/>
                </a:solidFill>
                <a:latin typeface="Verdana" pitchFamily="34" charset="0"/>
              </a:rPr>
              <a:t>Viajé a México</a:t>
            </a:r>
            <a:endParaRPr lang="en-US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Verdana" pitchFamily="34" charset="0"/>
              </a:rPr>
              <a:t>Nick Rinaldi</a:t>
            </a:r>
            <a:endParaRPr lang="en-US">
              <a:solidFill>
                <a:srgbClr val="C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0400" y="762000"/>
            <a:ext cx="2707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Me quedé en un hotel</a:t>
            </a:r>
            <a:endParaRPr lang="en-US">
              <a:solidFill>
                <a:schemeClr val="accent5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23554" name="Picture 2" descr="http://www.marimari.com/hotel/malaysia/oneworld/images/ho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981200"/>
            <a:ext cx="2857500" cy="306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685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mtClean="0">
                <a:solidFill>
                  <a:srgbClr val="00B050"/>
                </a:solidFill>
                <a:latin typeface="Verdana" pitchFamily="34" charset="0"/>
              </a:rPr>
              <a:t>Mi viaje a México </a:t>
            </a:r>
            <a:r>
              <a:rPr lang="es-ES" smtClean="0">
                <a:solidFill>
                  <a:srgbClr val="C00000"/>
                </a:solidFill>
                <a:latin typeface="Verdana" pitchFamily="34" charset="0"/>
              </a:rPr>
              <a:t>fue muy divertido y me </a:t>
            </a:r>
            <a:r>
              <a:rPr lang="es-ES" smtClean="0">
                <a:solidFill>
                  <a:schemeClr val="bg2">
                    <a:lumMod val="75000"/>
                  </a:schemeClr>
                </a:solidFill>
                <a:latin typeface="Verdana" pitchFamily="34" charset="0"/>
              </a:rPr>
              <a:t>gustaría ir allí de nuevo algún día</a:t>
            </a:r>
            <a:endParaRPr lang="en-US">
              <a:solidFill>
                <a:schemeClr val="bg2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25602" name="Picture 2" descr="http://www.unpbf.org/images/Mexic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65532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838200"/>
            <a:ext cx="6104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00000"/>
                </a:solidFill>
              </a:rPr>
              <a:t>Hice un viaje a México la semana pasada</a:t>
            </a:r>
            <a:endParaRPr lang="en-US" sz="2800">
              <a:solidFill>
                <a:srgbClr val="C00000"/>
              </a:solidFill>
            </a:endParaRPr>
          </a:p>
        </p:txBody>
      </p:sp>
      <p:pic>
        <p:nvPicPr>
          <p:cNvPr id="2050" name="Picture 2" descr="http://www.mexico.com/mexicomap/map-of-mexic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248400" cy="4211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838200"/>
            <a:ext cx="7386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>
                <a:solidFill>
                  <a:srgbClr val="00B050"/>
                </a:solidFill>
                <a:latin typeface="Verdana" pitchFamily="34" charset="0"/>
              </a:rPr>
              <a:t>La agencia de viajes que </a:t>
            </a:r>
            <a:r>
              <a:rPr lang="es-ES" smtClean="0">
                <a:solidFill>
                  <a:srgbClr val="00B050"/>
                </a:solidFill>
                <a:latin typeface="Verdana" pitchFamily="34" charset="0"/>
              </a:rPr>
              <a:t>usé </a:t>
            </a:r>
            <a:r>
              <a:rPr lang="es-ES">
                <a:solidFill>
                  <a:srgbClr val="00B050"/>
                </a:solidFill>
                <a:latin typeface="Verdana" pitchFamily="34" charset="0"/>
              </a:rPr>
              <a:t>fue </a:t>
            </a:r>
            <a:r>
              <a:rPr lang="es-ES" smtClean="0">
                <a:solidFill>
                  <a:srgbClr val="00B050"/>
                </a:solidFill>
                <a:latin typeface="Verdana" pitchFamily="34" charset="0"/>
              </a:rPr>
              <a:t>Expedia, y yo tomé un avion</a:t>
            </a:r>
            <a:endParaRPr lang="en-US">
              <a:solidFill>
                <a:srgbClr val="00B050"/>
              </a:solidFill>
              <a:latin typeface="Verdana" pitchFamily="34" charset="0"/>
            </a:endParaRPr>
          </a:p>
        </p:txBody>
      </p:sp>
      <p:pic>
        <p:nvPicPr>
          <p:cNvPr id="16386" name="Picture 2" descr="http://www.personalfinanceanalyst.com/wp-content/uploads/2008/07/exped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971800" cy="2971800"/>
          </a:xfrm>
          <a:prstGeom prst="rect">
            <a:avLst/>
          </a:prstGeom>
          <a:noFill/>
        </p:spPr>
      </p:pic>
      <p:pic>
        <p:nvPicPr>
          <p:cNvPr id="16388" name="Picture 4" descr="http://happypettravels.com/lib/yhst-70776681830188/airpla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86000"/>
            <a:ext cx="4324094" cy="2438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762000"/>
            <a:ext cx="5019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Yo me quedé en México para una semana</a:t>
            </a:r>
            <a:endParaRPr lang="en-US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3074" name="Picture 2" descr="http://wheatoncollege.edu/acs/career/images/calend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28800"/>
            <a:ext cx="4714875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838200"/>
            <a:ext cx="6696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mtClean="0">
                <a:solidFill>
                  <a:srgbClr val="FFC000"/>
                </a:solidFill>
                <a:latin typeface="Verdana" pitchFamily="34" charset="0"/>
              </a:rPr>
              <a:t>En mi viaje, yo tomé una camiseta, pantalones cortos y zapatos de deporte</a:t>
            </a:r>
            <a:endParaRPr lang="en-US">
              <a:solidFill>
                <a:srgbClr val="FFC000"/>
              </a:solidFill>
              <a:latin typeface="Verdana" pitchFamily="34" charset="0"/>
            </a:endParaRPr>
          </a:p>
        </p:txBody>
      </p:sp>
      <p:pic>
        <p:nvPicPr>
          <p:cNvPr id="19458" name="Picture 2" descr="http://cs.hood.edu/images/tshi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2677352" cy="2209800"/>
          </a:xfrm>
          <a:prstGeom prst="rect">
            <a:avLst/>
          </a:prstGeom>
          <a:noFill/>
        </p:spPr>
      </p:pic>
      <p:pic>
        <p:nvPicPr>
          <p:cNvPr id="19460" name="Picture 4" descr="http://www.victorystore.com/soccer/images/shorts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124200"/>
            <a:ext cx="2857500" cy="2543175"/>
          </a:xfrm>
          <a:prstGeom prst="rect">
            <a:avLst/>
          </a:prstGeom>
          <a:noFill/>
        </p:spPr>
      </p:pic>
      <p:pic>
        <p:nvPicPr>
          <p:cNvPr id="19462" name="Picture 6" descr="http://www.zappos.com/images/736/7368979/3034-583090-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514600"/>
            <a:ext cx="29464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914400"/>
            <a:ext cx="5652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mtClean="0">
                <a:solidFill>
                  <a:srgbClr val="7030A0"/>
                </a:solidFill>
                <a:latin typeface="Verdana" pitchFamily="34" charset="0"/>
              </a:rPr>
              <a:t>En México, me compré ropa y tarjetas postales</a:t>
            </a:r>
            <a:endParaRPr lang="en-US">
              <a:solidFill>
                <a:srgbClr val="7030A0"/>
              </a:solidFill>
              <a:latin typeface="Verdana" pitchFamily="34" charset="0"/>
            </a:endParaRPr>
          </a:p>
        </p:txBody>
      </p:sp>
      <p:pic>
        <p:nvPicPr>
          <p:cNvPr id="20482" name="Picture 2" descr="http://www.made-in-china.com/image/2f0j00eWtQCDTsOElOM/Pet-Clothes-for-Dog-0506006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2389094" cy="3124200"/>
          </a:xfrm>
          <a:prstGeom prst="rect">
            <a:avLst/>
          </a:prstGeom>
          <a:noFill/>
        </p:spPr>
      </p:pic>
      <p:pic>
        <p:nvPicPr>
          <p:cNvPr id="20484" name="Picture 4" descr="http://www.wireframedesign.co.uk/one/piccys/sitepixs/postcar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81200"/>
            <a:ext cx="3771900" cy="3895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990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mtClean="0">
                <a:solidFill>
                  <a:srgbClr val="C00000"/>
                </a:solidFill>
                <a:latin typeface="Verdana" pitchFamily="34" charset="0"/>
              </a:rPr>
              <a:t>Yo tomé un autobús para tomar un </a:t>
            </a:r>
            <a:r>
              <a:rPr lang="en-US" smtClean="0">
                <a:solidFill>
                  <a:srgbClr val="C00000"/>
                </a:solidFill>
                <a:latin typeface="Verdana" pitchFamily="34" charset="0"/>
              </a:rPr>
              <a:t>excursión a La Ciudad de México.</a:t>
            </a:r>
            <a:endParaRPr lang="en-US">
              <a:solidFill>
                <a:srgbClr val="C00000"/>
              </a:solidFill>
              <a:latin typeface="Verdana" pitchFamily="34" charset="0"/>
            </a:endParaRPr>
          </a:p>
        </p:txBody>
      </p:sp>
      <p:pic>
        <p:nvPicPr>
          <p:cNvPr id="21506" name="Picture 2" descr="http://www.usacoach.net/img/charter-bus-ren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0"/>
            <a:ext cx="5181600" cy="2841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838200"/>
            <a:ext cx="46932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mtClean="0">
                <a:latin typeface="Verdana" pitchFamily="34" charset="0"/>
              </a:rPr>
              <a:t>En México, fui a la playa, y fui </a:t>
            </a:r>
            <a:r>
              <a:rPr lang="en-US" smtClean="0">
                <a:latin typeface="Verdana" pitchFamily="34" charset="0"/>
              </a:rPr>
              <a:t>a nadar.</a:t>
            </a:r>
          </a:p>
          <a:p>
            <a:r>
              <a:rPr lang="en-US" smtClean="0"/>
              <a:t> </a:t>
            </a:r>
          </a:p>
          <a:p>
            <a:endParaRPr lang="en-US"/>
          </a:p>
        </p:txBody>
      </p:sp>
      <p:pic>
        <p:nvPicPr>
          <p:cNvPr id="22530" name="Picture 2" descr="http://susispice.files.wordpress.com/2009/03/cancu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368800" cy="3276600"/>
          </a:xfrm>
          <a:prstGeom prst="rect">
            <a:avLst/>
          </a:prstGeom>
          <a:noFill/>
        </p:spPr>
      </p:pic>
      <p:pic>
        <p:nvPicPr>
          <p:cNvPr id="22532" name="Picture 4" descr="http://www.grapevinetexas.gov/Portals/0/dreamstimeweb_216865%20lap%20swimming%20swimm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377425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685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mtClean="0">
                <a:solidFill>
                  <a:srgbClr val="00B050"/>
                </a:solidFill>
                <a:latin typeface="Verdana" pitchFamily="34" charset="0"/>
              </a:rPr>
              <a:t>También fui parasailing y yo fui a un restaurante</a:t>
            </a:r>
            <a:endParaRPr lang="en-US">
              <a:solidFill>
                <a:srgbClr val="00B050"/>
              </a:solidFill>
              <a:latin typeface="Verdana" pitchFamily="34" charset="0"/>
            </a:endParaRPr>
          </a:p>
        </p:txBody>
      </p:sp>
      <p:pic>
        <p:nvPicPr>
          <p:cNvPr id="24578" name="Picture 2" descr="http://library.thinkquest.org/08aug/01912/parasai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3333750" cy="3505200"/>
          </a:xfrm>
          <a:prstGeom prst="rect">
            <a:avLst/>
          </a:prstGeom>
          <a:noFill/>
        </p:spPr>
      </p:pic>
      <p:pic>
        <p:nvPicPr>
          <p:cNvPr id="24580" name="Picture 4" descr="http://cuidandomimundo.com/portal/wp-content/uploads/2009/07/restaur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62200"/>
            <a:ext cx="365472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117</Words>
  <Application>Microsoft Office PowerPoint</Application>
  <PresentationFormat>On-screen Show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Viajé a México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10</cp:revision>
  <dcterms:created xsi:type="dcterms:W3CDTF">2009-12-03T17:55:41Z</dcterms:created>
  <dcterms:modified xsi:type="dcterms:W3CDTF">2009-12-09T00:08:12Z</dcterms:modified>
</cp:coreProperties>
</file>