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39439" autoAdjust="0"/>
  </p:normalViewPr>
  <p:slideViewPr>
    <p:cSldViewPr>
      <p:cViewPr varScale="1">
        <p:scale>
          <a:sx n="74" d="100"/>
          <a:sy n="74" d="100"/>
        </p:scale>
        <p:origin x="-3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F05827A-2D33-4BB7-8BEA-9E8E00030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15F68D-8949-434F-8DB2-D1C49D407A15}" type="slidenum">
              <a:rPr lang="en-US"/>
              <a:pPr/>
              <a:t>1</a:t>
            </a:fld>
            <a:endParaRPr lang="en-US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DBD9D-3B9D-4B71-9AD5-0C6ACBE1B9BE}" type="slidenum">
              <a:rPr lang="en-US"/>
              <a:pPr/>
              <a:t>2</a:t>
            </a:fld>
            <a:endParaRPr lang="en-US"/>
          </a:p>
        </p:txBody>
      </p:sp>
      <p:sp>
        <p:nvSpPr>
          <p:cNvPr id="112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6B9E4-30D4-4E56-92AE-0BCBCB0234F7}" type="slidenum">
              <a:rPr lang="en-US"/>
              <a:pPr/>
              <a:t>3</a:t>
            </a:fld>
            <a:endParaRPr lang="en-US"/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35E543-60C3-46F8-91EC-003E3386E6F4}" type="slidenum">
              <a:rPr lang="en-US"/>
              <a:pPr/>
              <a:t>4</a:t>
            </a:fld>
            <a:endParaRPr lang="en-US"/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C55509-3EA3-45BD-8A47-37F161C33BA4}" type="slidenum">
              <a:rPr lang="en-US"/>
              <a:pPr/>
              <a:t>5</a:t>
            </a:fld>
            <a:endParaRPr lang="en-US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811637-153E-434A-868B-663884ED6217}" type="slidenum">
              <a:rPr lang="en-US"/>
              <a:pPr/>
              <a:t>6</a:t>
            </a:fld>
            <a:endParaRPr lang="en-US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351E1E-6B40-49A6-B5A2-19B2D992B37B}" type="slidenum">
              <a:rPr lang="en-US"/>
              <a:pPr/>
              <a:t>7</a:t>
            </a:fld>
            <a:endParaRPr lang="en-US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1D263-B25E-453B-8890-F62D2554E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4AE87-0E34-4BA9-9B3F-A9D9658C8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549C6-E931-4FB7-BEE4-8FF6B77923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AE4A7-B115-45A9-9E31-E15CD89128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90FAA-9116-4349-A103-FD1DA8433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25948-6F13-4077-91B1-684121F32A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ED662-1C4C-4FFB-980C-3AA5EE6E4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0691A-EB07-477E-8C16-99D500F23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F09F2-6831-41B7-A488-044254EBF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989C9-6291-48DF-80EA-DD46E3D14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662F2-EABE-45D0-BF28-EEA1D6A5EF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F389ED8-5B5C-4DD1-A192-CF13ED52C7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vame</a:t>
            </a:r>
            <a:r>
              <a:rPr lang="en-US" dirty="0" smtClean="0"/>
              <a:t> (???)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POR: Nick Jaeger</a:t>
            </a:r>
          </a:p>
        </p:txBody>
      </p:sp>
      <p:pic>
        <p:nvPicPr>
          <p:cNvPr id="2051" name="Picture 5" descr="WDW_Epc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95600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7" descr="DisneysMagicKingdomMa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0"/>
            <a:ext cx="281940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9" descr="wdw_animal_kingdo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86175"/>
            <a:ext cx="40386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1" descr="Disney-MGM-Studios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3567113"/>
            <a:ext cx="4191000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057400"/>
            <a:ext cx="3657600" cy="2743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   </a:t>
            </a:r>
            <a:r>
              <a:rPr lang="en-US" sz="2800" dirty="0" err="1" smtClean="0"/>
              <a:t>Yo</a:t>
            </a:r>
            <a:r>
              <a:rPr lang="en-US" sz="2800" dirty="0" smtClean="0"/>
              <a:t> </a:t>
            </a:r>
            <a:r>
              <a:rPr lang="en-US" sz="2800" dirty="0" err="1" smtClean="0"/>
              <a:t>viajé</a:t>
            </a:r>
            <a:r>
              <a:rPr lang="en-US" sz="2800" dirty="0" smtClean="0"/>
              <a:t> a Disney World. Disney World </a:t>
            </a:r>
            <a:r>
              <a:rPr lang="en-US" sz="2800" dirty="0" err="1" smtClean="0"/>
              <a:t>fue</a:t>
            </a:r>
            <a:r>
              <a:rPr lang="en-US" sz="2800" dirty="0" smtClean="0"/>
              <a:t> </a:t>
            </a:r>
            <a:r>
              <a:rPr lang="en-US" sz="2800" dirty="0" err="1" smtClean="0"/>
              <a:t>muy</a:t>
            </a:r>
            <a:r>
              <a:rPr lang="en-US" sz="2800" dirty="0" smtClean="0"/>
              <a:t> </a:t>
            </a:r>
            <a:r>
              <a:rPr lang="en-US" sz="2800" dirty="0" err="1" smtClean="0"/>
              <a:t>divertido</a:t>
            </a:r>
            <a:r>
              <a:rPr lang="en-US" sz="2800" dirty="0" smtClean="0"/>
              <a:t> . Mi </a:t>
            </a:r>
            <a:r>
              <a:rPr lang="en-US" sz="2800" dirty="0" err="1" smtClean="0"/>
              <a:t>familia</a:t>
            </a:r>
            <a:r>
              <a:rPr lang="en-US" sz="2800" dirty="0" smtClean="0"/>
              <a:t> y </a:t>
            </a:r>
            <a:r>
              <a:rPr lang="en-US" sz="2800" dirty="0" err="1" smtClean="0"/>
              <a:t>yo</a:t>
            </a:r>
            <a:r>
              <a:rPr lang="en-US" sz="2800" dirty="0" smtClean="0"/>
              <a:t> </a:t>
            </a:r>
            <a:r>
              <a:rPr lang="en-US" sz="2800" dirty="0" err="1" smtClean="0"/>
              <a:t>vame</a:t>
            </a:r>
            <a:r>
              <a:rPr lang="en-US" sz="2800" dirty="0" smtClean="0"/>
              <a:t> (???) </a:t>
            </a:r>
            <a:r>
              <a:rPr lang="en-US" sz="2800" dirty="0" smtClean="0"/>
              <a:t>a Disney World </a:t>
            </a:r>
            <a:r>
              <a:rPr lang="en-US" sz="2800" dirty="0" err="1" smtClean="0"/>
              <a:t>para</a:t>
            </a:r>
            <a:r>
              <a:rPr lang="en-US" sz="2800" dirty="0" smtClean="0"/>
              <a:t> </a:t>
            </a:r>
            <a:r>
              <a:rPr lang="en-US" sz="2800" dirty="0" err="1" smtClean="0"/>
              <a:t>siete</a:t>
            </a:r>
            <a:r>
              <a:rPr lang="en-US" sz="2800" dirty="0" smtClean="0"/>
              <a:t> </a:t>
            </a:r>
            <a:r>
              <a:rPr lang="en-US" sz="2800" dirty="0" err="1" smtClean="0"/>
              <a:t>dias</a:t>
            </a:r>
            <a:r>
              <a:rPr lang="en-US" sz="2800" dirty="0" smtClean="0"/>
              <a:t>.</a:t>
            </a:r>
          </a:p>
        </p:txBody>
      </p:sp>
      <p:pic>
        <p:nvPicPr>
          <p:cNvPr id="3075" name="Picture 5" descr="sym_0025-0803-0812-3342_suitcase_luggage_cartoon_character_riding_a_bicyc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93649">
            <a:off x="685800" y="4724400"/>
            <a:ext cx="16478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7" descr="suitcase_luggage_cartoon_character_with_welcoming_open_arm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08202">
            <a:off x="762000" y="228600"/>
            <a:ext cx="149066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9" descr="12664-Clipart-Picture-Of-A-Suitcase-Cartoon-Character-Hiking-And-Carrying-A-Backpac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43289">
            <a:off x="6858000" y="4419600"/>
            <a:ext cx="189706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1" descr="12667-Clipart-Picture-Of-A-Suitcase-Cartoon-Character-Wearing-A-Birthday-Party-Ha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1319664">
            <a:off x="6705600" y="-152400"/>
            <a:ext cx="192881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3" descr="0025-0803-0812-3249_clip_art_graphic_of_a_suitcase_luggage_cartoon_character_playing_ice_hockey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0"/>
            <a:ext cx="19494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5" descr="suitcase_luggage_cartoon_character_rowing_a_boa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2286000"/>
            <a:ext cx="2447925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7" descr="sym_0025-0803-0812-3342_suitcase_luggage_cartoon_character_riding_a_bicyc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667000"/>
            <a:ext cx="1524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9" descr="suitcase_cartoon_SC01P0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67000" y="4800600"/>
            <a:ext cx="17335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21" descr="12675-Clipart-Picture-Of-A-Suitcase-Cartoon-Character-Holding-A-Heavy-Barbell-Above-His-Hea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95800" y="4876800"/>
            <a:ext cx="1838325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  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empaqamos</a:t>
            </a:r>
            <a:r>
              <a:rPr lang="en-US" dirty="0" smtClean="0"/>
              <a:t> (SPELLING???) </a:t>
            </a:r>
            <a:r>
              <a:rPr lang="en-US" dirty="0" err="1" smtClean="0"/>
              <a:t>unas</a:t>
            </a:r>
            <a:r>
              <a:rPr lang="en-US" dirty="0" smtClean="0"/>
              <a:t> </a:t>
            </a:r>
            <a:r>
              <a:rPr lang="en-US" dirty="0" err="1" smtClean="0"/>
              <a:t>camisetas</a:t>
            </a:r>
            <a:r>
              <a:rPr lang="en-US" dirty="0" smtClean="0"/>
              <a:t>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empaqué</a:t>
            </a:r>
            <a:r>
              <a:rPr lang="en-US" dirty="0" smtClean="0"/>
              <a:t> </a:t>
            </a:r>
            <a:r>
              <a:rPr lang="en-US" dirty="0" err="1" smtClean="0"/>
              <a:t>unos</a:t>
            </a:r>
            <a:r>
              <a:rPr lang="en-US" dirty="0" smtClean="0"/>
              <a:t> </a:t>
            </a:r>
            <a:r>
              <a:rPr lang="en-US" dirty="0" err="1" smtClean="0"/>
              <a:t>pantalones</a:t>
            </a:r>
            <a:r>
              <a:rPr lang="en-US" dirty="0" smtClean="0"/>
              <a:t> </a:t>
            </a:r>
            <a:r>
              <a:rPr lang="en-US" dirty="0" err="1" smtClean="0"/>
              <a:t>cortos</a:t>
            </a:r>
            <a:r>
              <a:rPr lang="en-US" dirty="0" smtClean="0"/>
              <a:t>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empaqué</a:t>
            </a:r>
            <a:r>
              <a:rPr lang="en-US" dirty="0" smtClean="0"/>
              <a:t> un </a:t>
            </a:r>
            <a:r>
              <a:rPr lang="en-US" dirty="0" err="1" smtClean="0"/>
              <a:t>traje</a:t>
            </a:r>
            <a:r>
              <a:rPr lang="en-US" dirty="0" smtClean="0"/>
              <a:t> de </a:t>
            </a:r>
            <a:r>
              <a:rPr lang="en-US" dirty="0" err="1" smtClean="0"/>
              <a:t>bano</a:t>
            </a:r>
            <a:r>
              <a:rPr lang="en-US" dirty="0" smtClean="0"/>
              <a:t>.</a:t>
            </a:r>
          </a:p>
        </p:txBody>
      </p:sp>
      <p:pic>
        <p:nvPicPr>
          <p:cNvPr id="4099" name="Picture 5" descr="vintage-mickey-mouse-t-shi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170238"/>
            <a:ext cx="4419600" cy="353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14400"/>
            <a:ext cx="5867400" cy="1096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    En Disney World nosotros jugamos en el agua. Mi familia y yo jugamos en los paseos.</a:t>
            </a:r>
          </a:p>
        </p:txBody>
      </p:sp>
      <p:pic>
        <p:nvPicPr>
          <p:cNvPr id="5123" name="Picture 5" descr="draft_lens1555440module13537143photo_1232412792disneytyphoonlago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25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7" descr="vfiles169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29475" y="0"/>
            <a:ext cx="19145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9" descr="summitplumme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3048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4724400"/>
            <a:ext cx="4876800" cy="16303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</a:t>
            </a:r>
            <a:r>
              <a:rPr lang="en-US" sz="2400" dirty="0" err="1" smtClean="0"/>
              <a:t>Yo</a:t>
            </a:r>
            <a:r>
              <a:rPr lang="en-US" sz="2400" dirty="0" smtClean="0"/>
              <a:t> </a:t>
            </a:r>
            <a:r>
              <a:rPr lang="en-US" sz="2400" dirty="0" err="1" smtClean="0"/>
              <a:t>viajé</a:t>
            </a:r>
            <a:r>
              <a:rPr lang="en-US" sz="2400" dirty="0" smtClean="0"/>
              <a:t> en el </a:t>
            </a:r>
            <a:r>
              <a:rPr lang="en-US" sz="2400" dirty="0" err="1" smtClean="0"/>
              <a:t>avion</a:t>
            </a:r>
            <a:r>
              <a:rPr lang="en-US" sz="2400" dirty="0" smtClean="0"/>
              <a:t>. En Disney World </a:t>
            </a:r>
            <a:r>
              <a:rPr lang="en-US" sz="2400" dirty="0" err="1" smtClean="0"/>
              <a:t>nosotros</a:t>
            </a:r>
            <a:r>
              <a:rPr lang="en-US" sz="2400" dirty="0" smtClean="0"/>
              <a:t> </a:t>
            </a:r>
            <a:r>
              <a:rPr lang="en-US" sz="2400" dirty="0" err="1" smtClean="0"/>
              <a:t>viajamos</a:t>
            </a:r>
            <a:r>
              <a:rPr lang="en-US" sz="2400" dirty="0" smtClean="0"/>
              <a:t> en el autobus. </a:t>
            </a:r>
            <a:r>
              <a:rPr lang="en-US" sz="2400" dirty="0" err="1" smtClean="0"/>
              <a:t>Yo</a:t>
            </a:r>
            <a:r>
              <a:rPr lang="en-US" sz="2400" dirty="0" smtClean="0"/>
              <a:t> no </a:t>
            </a:r>
            <a:r>
              <a:rPr lang="en-US" sz="2400" dirty="0" err="1" smtClean="0"/>
              <a:t>utilicé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agencia</a:t>
            </a:r>
            <a:r>
              <a:rPr lang="en-US" sz="2400" dirty="0" smtClean="0"/>
              <a:t> de </a:t>
            </a:r>
            <a:r>
              <a:rPr lang="en-US" sz="2400" dirty="0" err="1" smtClean="0"/>
              <a:t>viajes</a:t>
            </a:r>
            <a:r>
              <a:rPr lang="en-US" sz="2400" dirty="0" smtClean="0"/>
              <a:t>. </a:t>
            </a:r>
          </a:p>
        </p:txBody>
      </p:sp>
      <p:pic>
        <p:nvPicPr>
          <p:cNvPr id="6147" name="Picture 5" descr="airplane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0"/>
            <a:ext cx="3810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7" descr="disney_transport_27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04800"/>
            <a:ext cx="58674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105400"/>
            <a:ext cx="8001000" cy="2057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 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llege</a:t>
            </a:r>
            <a:r>
              <a:rPr lang="en-US" dirty="0" smtClean="0"/>
              <a:t> (-</a:t>
            </a:r>
            <a:r>
              <a:rPr lang="en-US" dirty="0" err="1" smtClean="0"/>
              <a:t>car,-gar,zar</a:t>
            </a:r>
            <a:r>
              <a:rPr lang="en-US" smtClean="0"/>
              <a:t> verb) </a:t>
            </a:r>
            <a:r>
              <a:rPr lang="en-US" smtClean="0"/>
              <a:t>en el </a:t>
            </a:r>
            <a:r>
              <a:rPr lang="en-US" dirty="0" err="1" smtClean="0"/>
              <a:t>aureopuerto</a:t>
            </a:r>
            <a:r>
              <a:rPr lang="en-US" dirty="0" smtClean="0"/>
              <a:t>.</a:t>
            </a:r>
          </a:p>
        </p:txBody>
      </p:sp>
      <p:pic>
        <p:nvPicPr>
          <p:cNvPr id="7171" name="Picture 5" descr="izmir_airport_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7343775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362200"/>
            <a:ext cx="7315200" cy="1066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La vacaciones costo mucho dinero.</a:t>
            </a:r>
          </a:p>
        </p:txBody>
      </p:sp>
      <p:pic>
        <p:nvPicPr>
          <p:cNvPr id="8195" name="Picture 5" descr="money_tr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971800"/>
            <a:ext cx="33623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7" descr="money%20hou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2286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121</Words>
  <Application>Microsoft Office PowerPoint</Application>
  <PresentationFormat>On-screen Show (4:3)</PresentationFormat>
  <Paragraphs>14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Default Design</vt:lpstr>
      <vt:lpstr> Yo vame (???) POR: Nick Jaeger</vt:lpstr>
      <vt:lpstr>Slide 2</vt:lpstr>
      <vt:lpstr>Slide 3</vt:lpstr>
      <vt:lpstr>Slide 4</vt:lpstr>
      <vt:lpstr>Slide 5</vt:lpstr>
      <vt:lpstr>Slide 6</vt:lpstr>
      <vt:lpstr>Slide 7</vt:lpstr>
    </vt:vector>
  </TitlesOfParts>
  <Company>Cherry Lane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Travel Project By: Nick Jaeger</dc:title>
  <dc:creator>Nick Jaeger</dc:creator>
  <cp:lastModifiedBy>Administrator</cp:lastModifiedBy>
  <cp:revision>23</cp:revision>
  <dcterms:created xsi:type="dcterms:W3CDTF">2009-12-06T16:09:05Z</dcterms:created>
  <dcterms:modified xsi:type="dcterms:W3CDTF">2009-12-11T12:50:32Z</dcterms:modified>
</cp:coreProperties>
</file>