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1D1F9"/>
    <a:srgbClr val="FF0000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4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22857A-0F97-4027-B057-CA25C0223359}" type="datetimeFigureOut">
              <a:rPr lang="en-US" smtClean="0"/>
              <a:pPr/>
              <a:t>12/13/2009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8BF9B2-21D6-43EB-B4A3-FD61875ADDF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8BF9B2-21D6-43EB-B4A3-FD61875ADDF2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8BF9B2-21D6-43EB-B4A3-FD61875ADDF2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8BF9B2-21D6-43EB-B4A3-FD61875ADDF2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8BF9B2-21D6-43EB-B4A3-FD61875ADDF2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8BF9B2-21D6-43EB-B4A3-FD61875ADDF2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+mn-lt"/>
              <a:ea typeface="+mn-ea"/>
              <a:cs typeface="+mn-cs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>
            <a:noAutofit/>
          </a:bodyPr>
          <a:lstStyle>
            <a:lvl1pPr algn="r">
              <a:defRPr sz="4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0575" y="6557963"/>
            <a:ext cx="2003425" cy="227012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9E2E986C-B5D5-4B5B-8FD1-E32560CDFEAC}" type="datetimeFigureOut">
              <a:rPr/>
              <a:pPr>
                <a:defRPr/>
              </a:pPr>
              <a:t>12/5/09</a:t>
            </a:fld>
            <a:endParaRPr dirty="0"/>
          </a:p>
        </p:txBody>
      </p:sp>
      <p:sp>
        <p:nvSpPr>
          <p:cNvPr id="7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63"/>
            <a:ext cx="2927350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8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350" y="6556375"/>
            <a:ext cx="588963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A149419E-A6E0-4524-9C2F-CF552B3D44BD}" type="slidenum">
              <a:rPr/>
              <a:pPr>
                <a:defRPr/>
              </a:pPr>
              <a:t>‹#›</a:t>
            </a:fld>
            <a:endParaRPr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0E389A-1745-4E84-86A6-91882989622F}" type="datetimeFigureOut">
              <a:rPr lang="en-US"/>
              <a:pPr>
                <a:defRPr/>
              </a:pPr>
              <a:t>12/13/2009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857448-60CF-46A6-8AD5-F55B48170AC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3388" y="6557963"/>
            <a:ext cx="2001837" cy="2270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65143C-FE59-454B-A031-5690DD7795A3}" type="datetimeFigureOut">
              <a:rPr lang="en-US"/>
              <a:pPr>
                <a:defRPr/>
              </a:pPr>
              <a:t>12/13/2009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375"/>
            <a:ext cx="36576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750" y="6553200"/>
            <a:ext cx="587375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C41AD766-C246-476D-81AF-B4896578A78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AA990B-74A5-4FD6-AC83-D8B17864D548}" type="datetimeFigureOut">
              <a:rPr lang="en-US"/>
              <a:pPr>
                <a:defRPr/>
              </a:pPr>
              <a:t>12/13/2009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0490B1-8149-469B-BC72-E7554765619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anchor="t"/>
          <a:lstStyle>
            <a:lvl1pPr algn="r">
              <a:buNone/>
              <a:defRPr sz="42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400" y="6556375"/>
            <a:ext cx="2001838" cy="22701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DB841D4-471B-412D-963D-0EC1E614110C}" type="datetimeFigureOut">
              <a:rPr lang="en-US"/>
              <a:pPr>
                <a:defRPr/>
              </a:pPr>
              <a:t>12/13/2009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138" y="6556375"/>
            <a:ext cx="2895600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4175" y="6554788"/>
            <a:ext cx="587375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C21B8A-D8C9-4B48-9BCF-20E7C3D1D09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D93850-4BAA-4074-B478-8485E86F6C98}" type="datetimeFigureOut">
              <a:rPr lang="en-US"/>
              <a:pPr>
                <a:defRPr/>
              </a:pPr>
              <a:t>12/13/2009</a:t>
            </a:fld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BBFC4E-B400-4FAB-9932-3F3CF6473D4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9137E7-9B4B-4DD6-8D95-C94AC59868B0}" type="datetimeFigureOut">
              <a:rPr lang="en-US"/>
              <a:pPr>
                <a:defRPr/>
              </a:pPr>
              <a:t>12/13/2009</a:t>
            </a:fld>
            <a:endParaRPr lang="en-US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CF0BC0-D9A3-4BCF-BEEE-FAF71ABF0A6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0BBA8-F434-4C71-B095-AAAB3FD0453C}" type="datetimeFigureOut">
              <a:rPr lang="en-US"/>
              <a:pPr>
                <a:defRPr/>
              </a:pPr>
              <a:t>12/13/2009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29C084-D69A-4EF6-BFCD-A1DF98B020D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15EA76-C429-45A1-9A84-7233195E8FCC}" type="datetimeFigureOut">
              <a:rPr lang="en-US"/>
              <a:pPr>
                <a:defRPr/>
              </a:pPr>
              <a:t>12/13/2009</a:t>
            </a:fld>
            <a:endParaRPr lang="en-US" dirty="0"/>
          </a:p>
        </p:txBody>
      </p:sp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B6B624-B8D7-41E7-9148-99BC54BC2CC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/>
          <a:lstStyle>
            <a:lvl1pPr algn="l">
              <a:buNone/>
              <a:defRPr lang="en-US" sz="2400" baseline="0" smtClean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lIns="45720" tIns="0" rIns="0" bIns="0" spcCol="0" rtlCol="0" fromWordArt="0" forceAA="0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CF5E30-0CA7-41B0-B11F-C9F9FA67BDC1}" type="datetimeFigureOut">
              <a:rPr lang="en-US"/>
              <a:pPr>
                <a:defRPr/>
              </a:pPr>
              <a:t>12/13/2009</a:t>
            </a:fld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5D5C5D-B597-42C1-B893-3364BF2A9E8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rot="21240000">
            <a:off x="598488" y="1004888"/>
            <a:ext cx="4319587" cy="4311650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6" name="Rectangle 5"/>
          <p:cNvSpPr/>
          <p:nvPr/>
        </p:nvSpPr>
        <p:spPr>
          <a:xfrm rot="21420000">
            <a:off x="596900" y="998538"/>
            <a:ext cx="4319588" cy="4313237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lIns="82296" tIns="0" rIns="0" bIns="0" spcCol="0" rtlCol="0" fromWordArt="0" forceAA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9F91B6-CB99-45A0-9F1F-F2BDD6ED9BCE}" type="datetimeFigureOut">
              <a:rPr lang="en-US"/>
              <a:pPr>
                <a:defRPr/>
              </a:pPr>
              <a:t>12/13/2009</a:t>
            </a:fld>
            <a:endParaRPr lang="en-US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76BDEB-4556-4AB9-931F-C0D7BD7638E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0" name="Text Placeholder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0B054207-AB59-45FE-9D8B-82B08F813088}" type="datetimeFigureOut">
              <a:rPr lang="en-US"/>
              <a:pPr>
                <a:defRPr/>
              </a:pPr>
              <a:t>12/13/2009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C9BD35E2-5C40-414F-A82F-2700BBB22C7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69" r:id="rId5"/>
    <p:sldLayoutId id="2147483668" r:id="rId6"/>
    <p:sldLayoutId id="2147483667" r:id="rId7"/>
    <p:sldLayoutId id="2147483666" r:id="rId8"/>
    <p:sldLayoutId id="2147483674" r:id="rId9"/>
    <p:sldLayoutId id="2147483665" r:id="rId10"/>
    <p:sldLayoutId id="214748367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 b="1" kern="1200" cap="all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charset="0"/>
          <a:ea typeface="ＭＳ Ｐゴシック" charset="-128"/>
          <a:cs typeface="ＭＳ Ｐゴシック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charset="0"/>
          <a:ea typeface="ＭＳ Ｐゴシック" charset="-128"/>
          <a:cs typeface="ＭＳ Ｐゴシック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charset="0"/>
          <a:ea typeface="ＭＳ Ｐゴシック" charset="-128"/>
          <a:cs typeface="ＭＳ Ｐゴシック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charset="0"/>
          <a:ea typeface="ＭＳ Ｐゴシック" charset="-128"/>
          <a:cs typeface="ＭＳ Ｐゴシック" charset="-128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charset="2"/>
        <a:buChar char=""/>
        <a:defRPr sz="26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520700" indent="-228600" algn="l" rtl="0" eaLnBrk="0" fontAlgn="base" hangingPunct="0">
        <a:spcBef>
          <a:spcPts val="500"/>
        </a:spcBef>
        <a:spcAft>
          <a:spcPct val="0"/>
        </a:spcAft>
        <a:buClr>
          <a:srgbClr val="4E8542"/>
        </a:buClr>
        <a:buSzPct val="80000"/>
        <a:buFont typeface="Wingdings 2" charset="2"/>
        <a:buChar char=""/>
        <a:defRPr sz="2300" kern="1200">
          <a:solidFill>
            <a:srgbClr val="6C6C6C"/>
          </a:solidFill>
          <a:latin typeface="+mn-lt"/>
          <a:ea typeface="ＭＳ Ｐゴシック" charset="-128"/>
          <a:cs typeface="+mn-cs"/>
        </a:defRPr>
      </a:lvl2pPr>
      <a:lvl3pPr marL="758825" indent="-228600" algn="l" rtl="0" eaLnBrk="0" fontAlgn="base" hangingPunct="0">
        <a:spcBef>
          <a:spcPts val="400"/>
        </a:spcBef>
        <a:spcAft>
          <a:spcPct val="0"/>
        </a:spcAft>
        <a:buClr>
          <a:srgbClr val="4E8542"/>
        </a:buClr>
        <a:buSzPct val="60000"/>
        <a:buFont typeface="Wingdings" charset="2"/>
        <a:buChar char="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004888" indent="-228600" algn="l" rtl="0" eaLnBrk="0" fontAlgn="base" hangingPunct="0">
        <a:spcBef>
          <a:spcPct val="20000"/>
        </a:spcBef>
        <a:spcAft>
          <a:spcPct val="0"/>
        </a:spcAft>
        <a:buClr>
          <a:srgbClr val="4E8542"/>
        </a:buClr>
        <a:buSzPct val="80000"/>
        <a:buFont typeface="Wingdings 2" charset="2"/>
        <a:buChar char=""/>
        <a:defRPr sz="2000" kern="1200">
          <a:solidFill>
            <a:srgbClr val="6C6C6C"/>
          </a:solidFill>
          <a:latin typeface="+mn-lt"/>
          <a:ea typeface="ＭＳ Ｐゴシック" charset="-128"/>
          <a:cs typeface="+mn-cs"/>
        </a:defRPr>
      </a:lvl4pPr>
      <a:lvl5pPr marL="1279525" indent="-228600" algn="l" rtl="0" eaLnBrk="0" fontAlgn="base" hangingPunct="0">
        <a:spcBef>
          <a:spcPts val="400"/>
        </a:spcBef>
        <a:spcAft>
          <a:spcPct val="0"/>
        </a:spcAft>
        <a:buClr>
          <a:srgbClr val="4E8542"/>
        </a:buClr>
        <a:buSzPct val="70000"/>
        <a:buFont typeface="Wingdings" charset="2"/>
        <a:buChar char=""/>
        <a:defRPr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27375" y="234950"/>
            <a:ext cx="5105400" cy="286816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7200" dirty="0" smtClean="0">
                <a:ea typeface="+mj-ea"/>
                <a:cs typeface="+mj-cs"/>
              </a:rPr>
              <a:t>MICHAEL CONNELLY</a:t>
            </a:r>
            <a:endParaRPr lang="en-US" sz="7200" dirty="0">
              <a:ea typeface="+mj-ea"/>
              <a:cs typeface="+mj-cs"/>
            </a:endParaRPr>
          </a:p>
        </p:txBody>
      </p:sp>
      <p:sp>
        <p:nvSpPr>
          <p:cNvPr id="13314" name="Subtitle 2"/>
          <p:cNvSpPr>
            <a:spLocks noGrp="1"/>
          </p:cNvSpPr>
          <p:nvPr>
            <p:ph type="subTitle" idx="1"/>
          </p:nvPr>
        </p:nvSpPr>
        <p:spPr>
          <a:xfrm rot="21129529">
            <a:off x="2946400" y="3697288"/>
            <a:ext cx="5114925" cy="1100137"/>
          </a:xfrm>
        </p:spPr>
        <p:txBody>
          <a:bodyPr/>
          <a:lstStyle/>
          <a:p>
            <a:pPr eaLnBrk="1" hangingPunct="1"/>
            <a:endParaRPr lang="en-US" sz="4800" dirty="0" smtClean="0"/>
          </a:p>
        </p:txBody>
      </p:sp>
      <p:pic>
        <p:nvPicPr>
          <p:cNvPr id="13315" name="Picture 3" descr="bermuda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066800"/>
            <a:ext cx="26670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6" descr="H:\PCDesk\bermuta 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8153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j-ea"/>
                <a:cs typeface="+mj-cs"/>
              </a:rPr>
              <a:t>                 Bermuda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3600" dirty="0" err="1" smtClean="0">
                <a:solidFill>
                  <a:srgbClr val="FF0000"/>
                </a:solidFill>
              </a:rPr>
              <a:t>Yo</a:t>
            </a:r>
            <a:r>
              <a:rPr lang="en-US" sz="3600" dirty="0" smtClean="0">
                <a:solidFill>
                  <a:srgbClr val="FF0000"/>
                </a:solidFill>
              </a:rPr>
              <a:t> y mi </a:t>
            </a:r>
            <a:r>
              <a:rPr lang="en-US" sz="3600" dirty="0" err="1" smtClean="0">
                <a:solidFill>
                  <a:srgbClr val="FF0000"/>
                </a:solidFill>
              </a:rPr>
              <a:t>familia</a:t>
            </a:r>
            <a:r>
              <a:rPr lang="en-US" sz="3600" dirty="0" smtClean="0">
                <a:solidFill>
                  <a:srgbClr val="FF0000"/>
                </a:solidFill>
              </a:rPr>
              <a:t> </a:t>
            </a:r>
            <a:r>
              <a:rPr lang="en-US" sz="3600" dirty="0" err="1" smtClean="0">
                <a:solidFill>
                  <a:srgbClr val="FF0000"/>
                </a:solidFill>
              </a:rPr>
              <a:t>fuimos</a:t>
            </a:r>
            <a:r>
              <a:rPr lang="en-US" sz="3600" smtClean="0">
                <a:solidFill>
                  <a:srgbClr val="FF0000"/>
                </a:solidFill>
              </a:rPr>
              <a:t> a </a:t>
            </a:r>
            <a:r>
              <a:rPr lang="en-US" sz="3600" dirty="0" smtClean="0">
                <a:solidFill>
                  <a:srgbClr val="FF0000"/>
                </a:solidFill>
              </a:rPr>
              <a:t>Bermuda</a:t>
            </a:r>
          </a:p>
          <a:p>
            <a:pPr eaLnBrk="1" hangingPunct="1"/>
            <a:endParaRPr lang="en-US" sz="3600" dirty="0" smtClean="0">
              <a:solidFill>
                <a:srgbClr val="FF0000"/>
              </a:solidFill>
            </a:endParaRPr>
          </a:p>
          <a:p>
            <a:pPr eaLnBrk="1" hangingPunct="1"/>
            <a:r>
              <a:rPr lang="en-US" sz="3600" dirty="0" err="1" smtClean="0">
                <a:solidFill>
                  <a:srgbClr val="FF0000"/>
                </a:solidFill>
              </a:rPr>
              <a:t>Yo</a:t>
            </a:r>
            <a:r>
              <a:rPr lang="en-US" sz="3600" dirty="0" smtClean="0">
                <a:solidFill>
                  <a:srgbClr val="FF0000"/>
                </a:solidFill>
              </a:rPr>
              <a:t> </a:t>
            </a:r>
            <a:r>
              <a:rPr lang="en-US" sz="3600" dirty="0" err="1" smtClean="0">
                <a:solidFill>
                  <a:srgbClr val="FF0000"/>
                </a:solidFill>
              </a:rPr>
              <a:t>fui</a:t>
            </a:r>
            <a:r>
              <a:rPr lang="en-US" sz="3600" dirty="0" smtClean="0">
                <a:solidFill>
                  <a:srgbClr val="FF0000"/>
                </a:solidFill>
              </a:rPr>
              <a:t> de</a:t>
            </a:r>
            <a:r>
              <a:rPr lang="en-US" sz="3600" dirty="0" smtClean="0">
                <a:solidFill>
                  <a:srgbClr val="0000FF"/>
                </a:solidFill>
              </a:rPr>
              <a:t> </a:t>
            </a:r>
            <a:r>
              <a:rPr lang="en-US" sz="3600" dirty="0" err="1" smtClean="0">
                <a:solidFill>
                  <a:srgbClr val="FF0000"/>
                </a:solidFill>
              </a:rPr>
              <a:t>crucero</a:t>
            </a:r>
            <a:endParaRPr lang="en-US" sz="3600" dirty="0" smtClean="0">
              <a:solidFill>
                <a:srgbClr val="FF0000"/>
              </a:solidFill>
            </a:endParaRPr>
          </a:p>
          <a:p>
            <a:pPr eaLnBrk="1" hangingPunct="1"/>
            <a:endParaRPr lang="en-US" sz="3600" dirty="0" smtClean="0">
              <a:solidFill>
                <a:srgbClr val="FF0000"/>
              </a:solidFill>
            </a:endParaRPr>
          </a:p>
          <a:p>
            <a:pPr eaLnBrk="1" hangingPunct="1"/>
            <a:r>
              <a:rPr lang="en-US" sz="3600" dirty="0" smtClean="0">
                <a:solidFill>
                  <a:srgbClr val="FF0000"/>
                </a:solidFill>
              </a:rPr>
              <a:t>El </a:t>
            </a:r>
            <a:r>
              <a:rPr lang="en-US" sz="3600" dirty="0" err="1" smtClean="0">
                <a:solidFill>
                  <a:srgbClr val="FF0000"/>
                </a:solidFill>
              </a:rPr>
              <a:t>crucero</a:t>
            </a:r>
            <a:r>
              <a:rPr lang="en-US" sz="3600" dirty="0" smtClean="0">
                <a:solidFill>
                  <a:srgbClr val="FF0000"/>
                </a:solidFill>
              </a:rPr>
              <a:t> </a:t>
            </a:r>
            <a:r>
              <a:rPr lang="en-US" sz="3600" dirty="0" err="1" smtClean="0">
                <a:solidFill>
                  <a:srgbClr val="FF0000"/>
                </a:solidFill>
              </a:rPr>
              <a:t>fue</a:t>
            </a:r>
            <a:r>
              <a:rPr lang="en-US" sz="3600" dirty="0" smtClean="0">
                <a:solidFill>
                  <a:srgbClr val="0000FF"/>
                </a:solidFill>
              </a:rPr>
              <a:t> </a:t>
            </a:r>
            <a:r>
              <a:rPr lang="en-US" sz="3600" dirty="0" smtClean="0">
                <a:solidFill>
                  <a:srgbClr val="FF0000"/>
                </a:solidFill>
              </a:rPr>
              <a:t>6</a:t>
            </a:r>
            <a:r>
              <a:rPr lang="en-US" sz="3600" dirty="0" smtClean="0">
                <a:solidFill>
                  <a:srgbClr val="0000FF"/>
                </a:solidFill>
              </a:rPr>
              <a:t> </a:t>
            </a:r>
            <a:r>
              <a:rPr lang="en-US" sz="3600" dirty="0" err="1" smtClean="0">
                <a:solidFill>
                  <a:srgbClr val="FF0000"/>
                </a:solidFill>
              </a:rPr>
              <a:t>dia’s</a:t>
            </a:r>
            <a:endParaRPr lang="en-US" dirty="0" smtClean="0"/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7" descr="H:\PCDesk\bermuta 2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600200"/>
            <a:ext cx="7239000" cy="484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en-US">
              <a:ea typeface="+mj-ea"/>
              <a:cs typeface="+mj-cs"/>
            </a:endParaRP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4800" dirty="0" err="1" smtClean="0">
                <a:solidFill>
                  <a:srgbClr val="7030A0"/>
                </a:solidFill>
              </a:rPr>
              <a:t>Yo</a:t>
            </a:r>
            <a:r>
              <a:rPr lang="en-US" sz="4800" dirty="0" smtClean="0">
                <a:solidFill>
                  <a:srgbClr val="7030A0"/>
                </a:solidFill>
              </a:rPr>
              <a:t> </a:t>
            </a:r>
            <a:r>
              <a:rPr lang="en-US" sz="4800" dirty="0" err="1" smtClean="0">
                <a:solidFill>
                  <a:srgbClr val="7030A0"/>
                </a:solidFill>
              </a:rPr>
              <a:t>estuve</a:t>
            </a:r>
            <a:r>
              <a:rPr lang="en-US" sz="4800" dirty="0" smtClean="0">
                <a:solidFill>
                  <a:srgbClr val="7030A0"/>
                </a:solidFill>
              </a:rPr>
              <a:t> en </a:t>
            </a:r>
            <a:r>
              <a:rPr lang="en-US" sz="4800" dirty="0" err="1" smtClean="0">
                <a:solidFill>
                  <a:srgbClr val="7030A0"/>
                </a:solidFill>
              </a:rPr>
              <a:t>octubre</a:t>
            </a:r>
            <a:endParaRPr lang="en-US" sz="4800" dirty="0" smtClean="0">
              <a:solidFill>
                <a:srgbClr val="7030A0"/>
              </a:solidFill>
            </a:endParaRPr>
          </a:p>
          <a:p>
            <a:pPr eaLnBrk="1" hangingPunct="1"/>
            <a:endParaRPr lang="en-US" sz="4800" dirty="0" smtClean="0"/>
          </a:p>
          <a:p>
            <a:pPr eaLnBrk="1" hangingPunct="1"/>
            <a:r>
              <a:rPr lang="en-US" sz="4800" dirty="0" err="1" smtClean="0">
                <a:solidFill>
                  <a:srgbClr val="7030A0"/>
                </a:solidFill>
              </a:rPr>
              <a:t>Nosotros</a:t>
            </a:r>
            <a:r>
              <a:rPr lang="en-US" sz="4800" dirty="0" smtClean="0">
                <a:solidFill>
                  <a:srgbClr val="7030A0"/>
                </a:solidFill>
              </a:rPr>
              <a:t> </a:t>
            </a:r>
            <a:r>
              <a:rPr lang="en-US" sz="4800" dirty="0" err="1" smtClean="0">
                <a:solidFill>
                  <a:srgbClr val="7030A0"/>
                </a:solidFill>
              </a:rPr>
              <a:t>quedamos</a:t>
            </a:r>
            <a:r>
              <a:rPr lang="en-US" sz="4800" dirty="0" smtClean="0">
                <a:solidFill>
                  <a:srgbClr val="7030A0"/>
                </a:solidFill>
              </a:rPr>
              <a:t> playa un </a:t>
            </a:r>
            <a:r>
              <a:rPr lang="en-US" sz="4800" dirty="0" err="1" smtClean="0">
                <a:solidFill>
                  <a:srgbClr val="7030A0"/>
                </a:solidFill>
              </a:rPr>
              <a:t>dia</a:t>
            </a:r>
            <a:endParaRPr lang="en-US" sz="4800" dirty="0" smtClean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32" descr="H:\PCDesk\bermuta 1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81439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en-US">
              <a:ea typeface="+mj-ea"/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en-US" sz="4000" dirty="0" err="1" smtClean="0">
                <a:solidFill>
                  <a:srgbClr val="00B050"/>
                </a:solidFill>
                <a:ea typeface="+mn-ea"/>
                <a:cs typeface="+mn-cs"/>
              </a:rPr>
              <a:t>yo</a:t>
            </a:r>
            <a:r>
              <a:rPr lang="en-US" sz="4000" dirty="0" smtClean="0">
                <a:solidFill>
                  <a:srgbClr val="00B050"/>
                </a:solidFill>
                <a:ea typeface="+mn-ea"/>
                <a:cs typeface="+mn-cs"/>
              </a:rPr>
              <a:t> </a:t>
            </a:r>
            <a:r>
              <a:rPr lang="en-US" sz="4000" dirty="0" err="1" smtClean="0">
                <a:solidFill>
                  <a:srgbClr val="00B050"/>
                </a:solidFill>
                <a:ea typeface="+mn-ea"/>
                <a:cs typeface="+mn-cs"/>
              </a:rPr>
              <a:t>tuve</a:t>
            </a:r>
            <a:r>
              <a:rPr lang="en-US" sz="4000" dirty="0" smtClean="0">
                <a:solidFill>
                  <a:srgbClr val="00B050"/>
                </a:solidFill>
                <a:ea typeface="+mn-ea"/>
                <a:cs typeface="+mn-cs"/>
              </a:rPr>
              <a:t> mucho </a:t>
            </a:r>
            <a:r>
              <a:rPr lang="en-US" sz="4000" dirty="0" err="1" smtClean="0">
                <a:solidFill>
                  <a:srgbClr val="00B050"/>
                </a:solidFill>
                <a:ea typeface="+mn-ea"/>
                <a:cs typeface="+mn-cs"/>
              </a:rPr>
              <a:t>comido</a:t>
            </a:r>
            <a:endParaRPr lang="en-US" sz="4000" dirty="0" smtClean="0">
              <a:solidFill>
                <a:srgbClr val="00B050"/>
              </a:solidFill>
              <a:ea typeface="+mn-ea"/>
              <a:cs typeface="+mn-cs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en-US" sz="4000" dirty="0" smtClean="0">
              <a:solidFill>
                <a:srgbClr val="00B050"/>
              </a:solidFill>
              <a:ea typeface="+mn-ea"/>
              <a:cs typeface="+mn-cs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en-US" sz="4000" dirty="0" err="1" smtClean="0">
                <a:solidFill>
                  <a:srgbClr val="00B050"/>
                </a:solidFill>
                <a:ea typeface="+mn-ea"/>
                <a:cs typeface="+mn-cs"/>
              </a:rPr>
              <a:t>Yo</a:t>
            </a:r>
            <a:r>
              <a:rPr lang="en-US" sz="4000" dirty="0" smtClean="0">
                <a:solidFill>
                  <a:srgbClr val="00B050"/>
                </a:solidFill>
                <a:ea typeface="+mn-ea"/>
                <a:cs typeface="+mn-cs"/>
              </a:rPr>
              <a:t> no </a:t>
            </a:r>
            <a:r>
              <a:rPr lang="en-US" sz="4000" dirty="0" err="1" smtClean="0">
                <a:solidFill>
                  <a:srgbClr val="00B050"/>
                </a:solidFill>
                <a:ea typeface="+mn-ea"/>
                <a:cs typeface="+mn-cs"/>
              </a:rPr>
              <a:t>pude</a:t>
            </a:r>
            <a:r>
              <a:rPr lang="en-US" sz="4000" dirty="0" smtClean="0">
                <a:solidFill>
                  <a:srgbClr val="00B050"/>
                </a:solidFill>
                <a:ea typeface="+mn-ea"/>
                <a:cs typeface="+mn-cs"/>
              </a:rPr>
              <a:t> </a:t>
            </a:r>
            <a:r>
              <a:rPr lang="en-US" sz="4000" dirty="0" err="1" smtClean="0">
                <a:solidFill>
                  <a:srgbClr val="00B050"/>
                </a:solidFill>
                <a:ea typeface="+mn-ea"/>
                <a:cs typeface="+mn-cs"/>
              </a:rPr>
              <a:t>ir</a:t>
            </a:r>
            <a:r>
              <a:rPr lang="en-US" sz="4000" dirty="0" smtClean="0">
                <a:solidFill>
                  <a:srgbClr val="00B050"/>
                </a:solidFill>
                <a:ea typeface="+mn-ea"/>
                <a:cs typeface="+mn-cs"/>
              </a:rPr>
              <a:t> </a:t>
            </a:r>
            <a:r>
              <a:rPr lang="en-US" sz="4000" dirty="0" err="1" smtClean="0">
                <a:solidFill>
                  <a:srgbClr val="00B050"/>
                </a:solidFill>
                <a:ea typeface="+mn-ea"/>
                <a:cs typeface="+mn-cs"/>
              </a:rPr>
              <a:t>salida</a:t>
            </a:r>
            <a:r>
              <a:rPr lang="en-US" sz="4000" dirty="0" smtClean="0">
                <a:solidFill>
                  <a:srgbClr val="00B050"/>
                </a:solidFill>
                <a:ea typeface="+mn-ea"/>
                <a:cs typeface="+mn-cs"/>
              </a:rPr>
              <a:t> </a:t>
            </a:r>
            <a:r>
              <a:rPr lang="en-US" sz="4000" dirty="0" err="1" smtClean="0">
                <a:solidFill>
                  <a:srgbClr val="00B050"/>
                </a:solidFill>
                <a:ea typeface="+mn-ea"/>
                <a:cs typeface="+mn-cs"/>
              </a:rPr>
              <a:t>hase</a:t>
            </a:r>
            <a:r>
              <a:rPr lang="en-US" sz="4000" dirty="0" smtClean="0">
                <a:solidFill>
                  <a:srgbClr val="00B050"/>
                </a:solidFill>
                <a:ea typeface="+mn-ea"/>
                <a:cs typeface="+mn-cs"/>
              </a:rPr>
              <a:t> bento</a:t>
            </a:r>
          </a:p>
          <a:p>
            <a:pPr marL="274320" indent="-274320" eaLnBrk="1" fontAlgn="auto" hangingPunct="1">
              <a:spcAft>
                <a:spcPts val="0"/>
              </a:spcAft>
              <a:buNone/>
              <a:defRPr/>
            </a:pPr>
            <a:endParaRPr lang="en-US" sz="4000" dirty="0" smtClean="0">
              <a:solidFill>
                <a:srgbClr val="00B050"/>
              </a:solidFill>
              <a:ea typeface="+mn-ea"/>
              <a:cs typeface="+mn-cs"/>
            </a:endParaRPr>
          </a:p>
          <a:p>
            <a:pPr marL="274320" indent="-274320" eaLnBrk="1" fontAlgn="auto" hangingPunct="1">
              <a:spcAft>
                <a:spcPts val="0"/>
              </a:spcAft>
              <a:buNone/>
              <a:defRPr/>
            </a:pPr>
            <a:r>
              <a:rPr lang="en-US" sz="4000" dirty="0" smtClean="0">
                <a:solidFill>
                  <a:srgbClr val="00B050"/>
                </a:solidFill>
                <a:ea typeface="+mn-ea"/>
                <a:cs typeface="+mn-cs"/>
              </a:rPr>
              <a:t>  </a:t>
            </a:r>
            <a:r>
              <a:rPr lang="en-US" sz="4000" dirty="0" err="1" smtClean="0">
                <a:solidFill>
                  <a:srgbClr val="00B050"/>
                </a:solidFill>
                <a:ea typeface="+mn-ea"/>
                <a:cs typeface="+mn-cs"/>
              </a:rPr>
              <a:t>Quedamos</a:t>
            </a:r>
            <a:r>
              <a:rPr lang="en-US" sz="4000" dirty="0" smtClean="0">
                <a:solidFill>
                  <a:srgbClr val="00B050"/>
                </a:solidFill>
                <a:ea typeface="+mn-ea"/>
                <a:cs typeface="+mn-cs"/>
              </a:rPr>
              <a:t> </a:t>
            </a:r>
            <a:r>
              <a:rPr lang="en-US" sz="4000" dirty="0" err="1" smtClean="0">
                <a:solidFill>
                  <a:srgbClr val="00B050"/>
                </a:solidFill>
                <a:ea typeface="+mn-ea"/>
                <a:cs typeface="+mn-cs"/>
              </a:rPr>
              <a:t>hacer</a:t>
            </a:r>
            <a:r>
              <a:rPr lang="en-US" sz="4000" dirty="0" smtClean="0">
                <a:solidFill>
                  <a:srgbClr val="00B050"/>
                </a:solidFill>
                <a:ea typeface="+mn-ea"/>
                <a:cs typeface="+mn-cs"/>
              </a:rPr>
              <a:t> </a:t>
            </a:r>
            <a:r>
              <a:rPr lang="en-US" sz="4000" dirty="0" err="1" smtClean="0">
                <a:solidFill>
                  <a:srgbClr val="00B050"/>
                </a:solidFill>
                <a:ea typeface="+mn-ea"/>
                <a:cs typeface="+mn-cs"/>
              </a:rPr>
              <a:t>yo</a:t>
            </a:r>
            <a:r>
              <a:rPr lang="en-US" sz="4000" dirty="0" smtClean="0">
                <a:solidFill>
                  <a:srgbClr val="00B050"/>
                </a:solidFill>
                <a:ea typeface="+mn-ea"/>
                <a:cs typeface="+mn-cs"/>
              </a:rPr>
              <a:t> </a:t>
            </a:r>
            <a:r>
              <a:rPr lang="en-US" sz="4000" dirty="0" err="1" smtClean="0">
                <a:solidFill>
                  <a:srgbClr val="00B050"/>
                </a:solidFill>
                <a:ea typeface="+mn-ea"/>
                <a:cs typeface="+mn-cs"/>
              </a:rPr>
              <a:t>estuve</a:t>
            </a:r>
            <a:r>
              <a:rPr lang="en-US" sz="4000" dirty="0" smtClean="0">
                <a:solidFill>
                  <a:srgbClr val="00B050"/>
                </a:solidFill>
                <a:ea typeface="+mn-ea"/>
                <a:cs typeface="+mn-cs"/>
              </a:rPr>
              <a:t> </a:t>
            </a:r>
            <a:r>
              <a:rPr lang="en-US" sz="4000" dirty="0" err="1" smtClean="0">
                <a:solidFill>
                  <a:srgbClr val="00B050"/>
                </a:solidFill>
                <a:ea typeface="+mn-ea"/>
                <a:cs typeface="+mn-cs"/>
              </a:rPr>
              <a:t>dormido</a:t>
            </a:r>
            <a:endParaRPr lang="en-US" sz="4000" dirty="0" smtClean="0">
              <a:solidFill>
                <a:srgbClr val="00B050"/>
              </a:solidFill>
              <a:ea typeface="+mn-ea"/>
              <a:cs typeface="+mn-cs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en-US" sz="4000" dirty="0" smtClean="0">
              <a:solidFill>
                <a:schemeClr val="bg1">
                  <a:lumMod val="95000"/>
                </a:schemeClr>
              </a:solidFill>
              <a:ea typeface="+mn-ea"/>
              <a:cs typeface="+mn-cs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en-US" sz="4000" dirty="0" smtClean="0">
              <a:solidFill>
                <a:schemeClr val="bg1">
                  <a:lumMod val="95000"/>
                </a:schemeClr>
              </a:solidFill>
              <a:ea typeface="+mn-ea"/>
              <a:cs typeface="+mn-cs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en-US" dirty="0" smtClean="0">
              <a:solidFill>
                <a:schemeClr val="bg1">
                  <a:lumMod val="95000"/>
                </a:schemeClr>
              </a:solidFill>
              <a:ea typeface="+mn-ea"/>
              <a:cs typeface="+mn-cs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en-US" dirty="0">
              <a:solidFill>
                <a:schemeClr val="bg1">
                  <a:lumMod val="95000"/>
                </a:schemeClr>
              </a:solidFill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images.google.com/url?source=imgres&amp;ct=img&amp;q=http://www.thetravelpeach.com/caribbean-vacations/bermuda/bermuda.jpg&amp;usg=AFQjCNGpyQEko1hzw63FXskMrKGaqF8ww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1"/>
            <a:ext cx="8215338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err="1" smtClean="0">
                <a:solidFill>
                  <a:srgbClr val="91D1F9"/>
                </a:solidFill>
              </a:rPr>
              <a:t>Yo</a:t>
            </a:r>
            <a:r>
              <a:rPr lang="en-US" sz="3600" dirty="0" smtClean="0">
                <a:solidFill>
                  <a:srgbClr val="91D1F9"/>
                </a:solidFill>
              </a:rPr>
              <a:t> </a:t>
            </a:r>
            <a:r>
              <a:rPr lang="en-US" sz="3600" dirty="0" err="1" smtClean="0">
                <a:solidFill>
                  <a:srgbClr val="91D1F9"/>
                </a:solidFill>
              </a:rPr>
              <a:t>supe</a:t>
            </a:r>
            <a:r>
              <a:rPr lang="en-US" sz="3600" dirty="0" smtClean="0">
                <a:solidFill>
                  <a:srgbClr val="91D1F9"/>
                </a:solidFill>
              </a:rPr>
              <a:t> de </a:t>
            </a:r>
            <a:r>
              <a:rPr lang="en-US" sz="3600" dirty="0" err="1" smtClean="0">
                <a:solidFill>
                  <a:srgbClr val="91D1F9"/>
                </a:solidFill>
              </a:rPr>
              <a:t>vacaciones</a:t>
            </a:r>
            <a:r>
              <a:rPr lang="en-US" sz="3600" dirty="0" smtClean="0">
                <a:solidFill>
                  <a:srgbClr val="91D1F9"/>
                </a:solidFill>
              </a:rPr>
              <a:t> </a:t>
            </a:r>
            <a:r>
              <a:rPr lang="en-US" sz="3600" dirty="0" err="1" smtClean="0">
                <a:solidFill>
                  <a:srgbClr val="91D1F9"/>
                </a:solidFill>
              </a:rPr>
              <a:t>luego</a:t>
            </a:r>
            <a:endParaRPr lang="en-US" sz="3600" dirty="0" smtClean="0">
              <a:solidFill>
                <a:srgbClr val="91D1F9"/>
              </a:solidFill>
            </a:endParaRPr>
          </a:p>
          <a:p>
            <a:endParaRPr lang="en-US" sz="3600" dirty="0" smtClean="0">
              <a:solidFill>
                <a:srgbClr val="91D1F9"/>
              </a:solidFill>
            </a:endParaRPr>
          </a:p>
          <a:p>
            <a:endParaRPr lang="en-US" sz="3600" dirty="0" smtClean="0">
              <a:solidFill>
                <a:srgbClr val="91D1F9"/>
              </a:solidFill>
            </a:endParaRPr>
          </a:p>
          <a:p>
            <a:r>
              <a:rPr lang="en-US" sz="3600" dirty="0" smtClean="0">
                <a:solidFill>
                  <a:srgbClr val="91D1F9"/>
                </a:solidFill>
              </a:rPr>
              <a:t>El </a:t>
            </a:r>
            <a:r>
              <a:rPr lang="en-US" sz="3600" dirty="0" err="1" smtClean="0">
                <a:solidFill>
                  <a:srgbClr val="91D1F9"/>
                </a:solidFill>
              </a:rPr>
              <a:t>vacaciones</a:t>
            </a:r>
            <a:r>
              <a:rPr lang="en-US" sz="3600" dirty="0" smtClean="0">
                <a:solidFill>
                  <a:srgbClr val="91D1F9"/>
                </a:solidFill>
              </a:rPr>
              <a:t> </a:t>
            </a:r>
            <a:r>
              <a:rPr lang="en-US" sz="3600" dirty="0" err="1" smtClean="0">
                <a:solidFill>
                  <a:srgbClr val="91D1F9"/>
                </a:solidFill>
              </a:rPr>
              <a:t>fui</a:t>
            </a:r>
            <a:r>
              <a:rPr lang="en-US" sz="3600" dirty="0" smtClean="0">
                <a:solidFill>
                  <a:srgbClr val="91D1F9"/>
                </a:solidFill>
              </a:rPr>
              <a:t> </a:t>
            </a:r>
            <a:r>
              <a:rPr lang="en-US" sz="3600" dirty="0" err="1" smtClean="0">
                <a:solidFill>
                  <a:srgbClr val="91D1F9"/>
                </a:solidFill>
              </a:rPr>
              <a:t>yo</a:t>
            </a:r>
            <a:r>
              <a:rPr lang="en-US" sz="3600" dirty="0" smtClean="0">
                <a:solidFill>
                  <a:srgbClr val="91D1F9"/>
                </a:solidFill>
              </a:rPr>
              <a:t> </a:t>
            </a:r>
            <a:r>
              <a:rPr lang="en-US" sz="3600" dirty="0" err="1" smtClean="0">
                <a:solidFill>
                  <a:srgbClr val="91D1F9"/>
                </a:solidFill>
              </a:rPr>
              <a:t>di</a:t>
            </a:r>
            <a:r>
              <a:rPr lang="en-US" sz="3600" dirty="0" smtClean="0">
                <a:solidFill>
                  <a:srgbClr val="91D1F9"/>
                </a:solidFill>
              </a:rPr>
              <a:t> en el </a:t>
            </a:r>
            <a:r>
              <a:rPr lang="en-US" sz="3600" dirty="0" err="1" smtClean="0">
                <a:solidFill>
                  <a:srgbClr val="91D1F9"/>
                </a:solidFill>
              </a:rPr>
              <a:t>dormitorio</a:t>
            </a:r>
            <a:r>
              <a:rPr lang="en-US" sz="3600" dirty="0" smtClean="0">
                <a:solidFill>
                  <a:srgbClr val="91D1F9"/>
                </a:solidFill>
              </a:rPr>
              <a:t> </a:t>
            </a:r>
            <a:r>
              <a:rPr lang="en-US" sz="3600" dirty="0" smtClean="0"/>
              <a:t/>
            </a:r>
            <a:br>
              <a:rPr lang="en-US" sz="3600" dirty="0" smtClean="0"/>
            </a:br>
            <a:endParaRPr lang="en-US" sz="3600" dirty="0">
              <a:solidFill>
                <a:srgbClr val="91D1F9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Aspect">
    <a:dk1>
      <a:sysClr val="windowText" lastClr="000000"/>
    </a:dk1>
    <a:lt1>
      <a:sysClr val="window" lastClr="FFFFFF"/>
    </a:lt1>
    <a:dk2>
      <a:srgbClr val="323232"/>
    </a:dk2>
    <a:lt2>
      <a:srgbClr val="E3DED1"/>
    </a:lt2>
    <a:accent1>
      <a:srgbClr val="F07F09"/>
    </a:accent1>
    <a:accent2>
      <a:srgbClr val="9F2936"/>
    </a:accent2>
    <a:accent3>
      <a:srgbClr val="1B587C"/>
    </a:accent3>
    <a:accent4>
      <a:srgbClr val="4E8542"/>
    </a:accent4>
    <a:accent5>
      <a:srgbClr val="604878"/>
    </a:accent5>
    <a:accent6>
      <a:srgbClr val="C19859"/>
    </a:accent6>
    <a:hlink>
      <a:srgbClr val="6B9F25"/>
    </a:hlink>
    <a:folHlink>
      <a:srgbClr val="B26B0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157</TotalTime>
  <Words>64</Words>
  <Application>Microsoft Office PowerPoint</Application>
  <PresentationFormat>On-screen Show (4:3)</PresentationFormat>
  <Paragraphs>26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Opulent</vt:lpstr>
      <vt:lpstr>MICHAEL CONNELLY</vt:lpstr>
      <vt:lpstr>                 Bermuda</vt:lpstr>
      <vt:lpstr>Slide 3</vt:lpstr>
      <vt:lpstr>Slide 4</vt:lpstr>
      <vt:lpstr>Slide 5</vt:lpstr>
    </vt:vector>
  </TitlesOfParts>
  <Company>Ramapo Central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TRAVEL PROJECT</dc:title>
  <dc:creator>template</dc:creator>
  <cp:lastModifiedBy>Administrator</cp:lastModifiedBy>
  <cp:revision>22</cp:revision>
  <dcterms:created xsi:type="dcterms:W3CDTF">2009-12-04T18:18:07Z</dcterms:created>
  <dcterms:modified xsi:type="dcterms:W3CDTF">2009-12-13T20:04:07Z</dcterms:modified>
</cp:coreProperties>
</file>