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E2E986C-B5D5-4B5B-8FD1-E32560CDFEAC}" type="datetimeFigureOut">
              <a:rPr/>
              <a:pPr>
                <a:defRPr/>
              </a:pPr>
              <a:t>12/5/09</a:t>
            </a:fld>
            <a:endParaRPr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49419E-A6E0-4524-9C2F-CF552B3D44BD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E389A-1745-4E84-86A6-91882989622F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57448-60CF-46A6-8AD5-F55B48170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143C-FE59-454B-A031-5690DD7795A3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41AD766-C246-476D-81AF-B4896578A7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A990B-74A5-4FD6-AC83-D8B17864D548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490B1-8149-469B-BC72-E755476561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DB841D4-471B-412D-963D-0EC1E614110C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21B8A-D8C9-4B48-9BCF-20E7C3D1D0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3850-4BAA-4074-B478-8485E86F6C98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BFC4E-B400-4FAB-9932-3F3CF6473D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137E7-9B4B-4DD6-8D95-C94AC59868B0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F0BC0-D9A3-4BCF-BEEE-FAF71ABF0A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0BBA8-F434-4C71-B095-AAAB3FD0453C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9C084-D69A-4EF6-BFCD-A1DF98B02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EA76-C429-45A1-9A84-7233195E8FCC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6B624-B8D7-41E7-9148-99BC54BC2C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F5E30-0CA7-41B0-B11F-C9F9FA67BDC1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D5C5D-B597-42C1-B893-3364BF2A9E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F91B6-CB99-45A0-9F1F-F2BDD6ED9BCE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6BDEB-4556-4AB9-931F-C0D7BD763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B054207-AB59-45FE-9D8B-82B08F813088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BD35E2-5C40-414F-A82F-2700BBB22C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charset="2"/>
        <a:buChar char=""/>
        <a:defRPr sz="2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4E8542"/>
        </a:buClr>
        <a:buSzPct val="80000"/>
        <a:buFont typeface="Wingdings 2" charset="2"/>
        <a:buChar char=""/>
        <a:defRPr sz="2300" kern="1200">
          <a:solidFill>
            <a:srgbClr val="6C6C6C"/>
          </a:solidFill>
          <a:latin typeface="+mn-lt"/>
          <a:ea typeface="ＭＳ Ｐゴシック" charset="-128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4E8542"/>
        </a:buClr>
        <a:buSzPct val="60000"/>
        <a:buFont typeface="Wingdings" charset="2"/>
        <a:buChar char="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SzPct val="80000"/>
        <a:buFont typeface="Wingdings 2" charset="2"/>
        <a:buChar char=""/>
        <a:defRPr sz="2000" kern="1200">
          <a:solidFill>
            <a:srgbClr val="6C6C6C"/>
          </a:solidFill>
          <a:latin typeface="+mn-lt"/>
          <a:ea typeface="ＭＳ Ｐゴシック" charset="-128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4E8542"/>
        </a:buClr>
        <a:buSzPct val="70000"/>
        <a:buFont typeface="Wingdings" charset="2"/>
        <a:buChar char="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7375" y="234950"/>
            <a:ext cx="5105400" cy="28681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ea typeface="+mj-ea"/>
                <a:cs typeface="+mj-cs"/>
              </a:rPr>
              <a:t>   TRAVEL PROJECT WRITE TITLE IN SPANISH</a:t>
            </a:r>
            <a:endParaRPr lang="en-US" sz="7200" dirty="0">
              <a:ea typeface="+mj-ea"/>
              <a:cs typeface="+mj-cs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 rot="21129529">
            <a:off x="2946400" y="3697288"/>
            <a:ext cx="5114925" cy="1100137"/>
          </a:xfrm>
        </p:spPr>
        <p:txBody>
          <a:bodyPr/>
          <a:lstStyle/>
          <a:p>
            <a:pPr eaLnBrk="1" hangingPunct="1"/>
            <a:r>
              <a:rPr lang="en-US" sz="4800" smtClean="0"/>
              <a:t>MICHAEL CONNELLY</a:t>
            </a:r>
          </a:p>
        </p:txBody>
      </p:sp>
      <p:pic>
        <p:nvPicPr>
          <p:cNvPr id="13315" name="Picture 3" descr="bermud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6" descr="H:\PCDesk\bermuta 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5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                 Bermuda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err="1" smtClean="0">
                <a:solidFill>
                  <a:srgbClr val="FF0000"/>
                </a:solidFill>
              </a:rPr>
              <a:t>Yo</a:t>
            </a:r>
            <a:r>
              <a:rPr lang="en-US" sz="3600" dirty="0" smtClean="0">
                <a:solidFill>
                  <a:srgbClr val="FF0000"/>
                </a:solidFill>
              </a:rPr>
              <a:t> y mi </a:t>
            </a:r>
            <a:r>
              <a:rPr lang="en-US" sz="3600" dirty="0" err="1" smtClean="0">
                <a:solidFill>
                  <a:srgbClr val="FF0000"/>
                </a:solidFill>
              </a:rPr>
              <a:t>familia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fueron</a:t>
            </a:r>
            <a:r>
              <a:rPr lang="en-US" sz="3600" dirty="0" smtClean="0">
                <a:solidFill>
                  <a:srgbClr val="FF0000"/>
                </a:solidFill>
              </a:rPr>
              <a:t> (CHECK SUBJECT VER AGREEMENT) Bermuda</a:t>
            </a:r>
          </a:p>
          <a:p>
            <a:pPr eaLnBrk="1" hangingPunct="1"/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3600" dirty="0" err="1" smtClean="0">
                <a:solidFill>
                  <a:srgbClr val="FF0000"/>
                </a:solidFill>
              </a:rPr>
              <a:t>Yo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fui</a:t>
            </a:r>
            <a:r>
              <a:rPr lang="en-US" sz="3600" dirty="0" smtClean="0">
                <a:solidFill>
                  <a:srgbClr val="FF0000"/>
                </a:solidFill>
              </a:rPr>
              <a:t> de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crucero</a:t>
            </a:r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3600" dirty="0" smtClean="0">
                <a:solidFill>
                  <a:srgbClr val="FF0000"/>
                </a:solidFill>
              </a:rPr>
              <a:t>El </a:t>
            </a:r>
            <a:r>
              <a:rPr lang="en-US" sz="3600" dirty="0" err="1" smtClean="0">
                <a:solidFill>
                  <a:srgbClr val="FF0000"/>
                </a:solidFill>
              </a:rPr>
              <a:t>crucero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fue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dia’s</a:t>
            </a:r>
            <a:r>
              <a:rPr lang="en-US" sz="3600" dirty="0" smtClean="0">
                <a:solidFill>
                  <a:srgbClr val="FF0000"/>
                </a:solidFill>
              </a:rPr>
              <a:t> (SOMETHING”S MISSING HERE= THE CRUISE WAS DAYS)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H:\PCDesk\bermuta 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72390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ea typeface="+mj-ea"/>
              <a:cs typeface="+mj-cs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err="1" smtClean="0">
                <a:solidFill>
                  <a:srgbClr val="7030A0"/>
                </a:solidFill>
              </a:rPr>
              <a:t>Yo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</a:rPr>
              <a:t>estuve</a:t>
            </a:r>
            <a:r>
              <a:rPr lang="en-US" sz="3600" dirty="0" smtClean="0">
                <a:solidFill>
                  <a:srgbClr val="7030A0"/>
                </a:solidFill>
              </a:rPr>
              <a:t> en </a:t>
            </a:r>
            <a:r>
              <a:rPr lang="en-US" sz="3600" dirty="0" err="1" smtClean="0">
                <a:solidFill>
                  <a:srgbClr val="7030A0"/>
                </a:solidFill>
              </a:rPr>
              <a:t>octubre</a:t>
            </a:r>
            <a:endParaRPr lang="en-US" sz="3600" dirty="0" smtClean="0">
              <a:solidFill>
                <a:srgbClr val="7030A0"/>
              </a:solidFill>
            </a:endParaRP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z="3600" dirty="0" err="1" smtClean="0">
                <a:solidFill>
                  <a:srgbClr val="7030A0"/>
                </a:solidFill>
              </a:rPr>
              <a:t>Nosotros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</a:rPr>
              <a:t>quedamos</a:t>
            </a:r>
            <a:r>
              <a:rPr lang="en-US" sz="3600" dirty="0" smtClean="0">
                <a:solidFill>
                  <a:srgbClr val="7030A0"/>
                </a:solidFill>
              </a:rPr>
              <a:t> playa un </a:t>
            </a:r>
            <a:r>
              <a:rPr lang="en-US" sz="3600" dirty="0" err="1" smtClean="0">
                <a:solidFill>
                  <a:srgbClr val="7030A0"/>
                </a:solidFill>
              </a:rPr>
              <a:t>dia</a:t>
            </a:r>
            <a:r>
              <a:rPr lang="en-US" sz="3600" dirty="0" smtClean="0">
                <a:solidFill>
                  <a:srgbClr val="7030A0"/>
                </a:solidFill>
              </a:rPr>
              <a:t> = WE STAYED BEACH ONE DAY) NEEDS “AT THE”)</a:t>
            </a:r>
          </a:p>
          <a:p>
            <a:pPr eaLnBrk="1" hangingPunct="1"/>
            <a:endParaRPr lang="en-US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2" descr="H:\PCDesk\bermuta 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El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tuve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(CHECK SUBJECT- VERB AGREEMENT) mucho (AGREES WITH COMIDA – FEMININE SINGULAR) comida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rgbClr val="00B05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Yo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pude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ir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salida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ase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bento (MAKES NOT SENSE!)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rgbClr val="00B05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Quedar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hicimos</a:t>
            </a:r>
            <a:r>
              <a:rPr lang="en-US" sz="4000" smtClean="0">
                <a:solidFill>
                  <a:srgbClr val="FF0000"/>
                </a:solidFill>
                <a:ea typeface="+mn-ea"/>
                <a:cs typeface="+mn-cs"/>
              </a:rPr>
              <a:t>(THIS PART MAKES NO SENSE) 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yo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estuve</a:t>
            </a:r>
            <a:r>
              <a:rPr lang="en-US" sz="40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a typeface="+mn-ea"/>
                <a:cs typeface="+mn-cs"/>
              </a:rPr>
              <a:t>dormido</a:t>
            </a:r>
            <a:endParaRPr lang="en-US" sz="40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93</TotalTime>
  <Words>101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   TRAVEL PROJECT WRITE TITLE IN SPANISH</vt:lpstr>
      <vt:lpstr>                 Bermuda</vt:lpstr>
      <vt:lpstr>Slide 3</vt:lpstr>
      <vt:lpstr>Slide 4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TRAVEL PROJECT</dc:title>
  <dc:creator>template</dc:creator>
  <cp:lastModifiedBy>Administrator</cp:lastModifiedBy>
  <cp:revision>13</cp:revision>
  <dcterms:created xsi:type="dcterms:W3CDTF">2009-12-04T18:18:07Z</dcterms:created>
  <dcterms:modified xsi:type="dcterms:W3CDTF">2009-12-13T20:04:28Z</dcterms:modified>
</cp:coreProperties>
</file>