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FF99"/>
    <a:srgbClr val="9900FF"/>
    <a:srgbClr val="FF6699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48" d="100"/>
          <a:sy n="48" d="100"/>
        </p:scale>
        <p:origin x="-5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0ABD-EDA8-469F-868D-94BB04FD735A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3F5-BB70-409D-AC3F-A8E2C20F0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0ABD-EDA8-469F-868D-94BB04FD735A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3F5-BB70-409D-AC3F-A8E2C20F0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0ABD-EDA8-469F-868D-94BB04FD735A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3F5-BB70-409D-AC3F-A8E2C20F0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0ABD-EDA8-469F-868D-94BB04FD735A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3F5-BB70-409D-AC3F-A8E2C20F0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0ABD-EDA8-469F-868D-94BB04FD735A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3F5-BB70-409D-AC3F-A8E2C20F0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0ABD-EDA8-469F-868D-94BB04FD735A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3F5-BB70-409D-AC3F-A8E2C20F0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0ABD-EDA8-469F-868D-94BB04FD735A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3F5-BB70-409D-AC3F-A8E2C20F0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0ABD-EDA8-469F-868D-94BB04FD735A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3F5-BB70-409D-AC3F-A8E2C20F0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0ABD-EDA8-469F-868D-94BB04FD735A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3F5-BB70-409D-AC3F-A8E2C20F0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0ABD-EDA8-469F-868D-94BB04FD735A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3F5-BB70-409D-AC3F-A8E2C20F0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0ABD-EDA8-469F-868D-94BB04FD735A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2C253F5-BB70-409D-AC3F-A8E2C20F02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FF0ABD-EDA8-469F-868D-94BB04FD735A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C253F5-BB70-409D-AC3F-A8E2C20F02B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/imgres?imgurl=http://www.vintagecarriagestrust.org/images/ed/suitcase.jpg&amp;imgrefurl=http://www.vintagecarriagestrust.org/suitcase_contents.htm&amp;usg=__Pp5b288VSWNfjmdgRsVXeh28Iz8=&amp;h=772&amp;w=600&amp;sz=296&amp;hl=en&amp;start=13&amp;tbnid=_CAefkWk3dB7KM:&amp;tbnh=142&amp;tbnw=110&amp;prev=/images?q=suitcase&amp;gbv=2&amp;hl=en&amp;safe=active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meterdesign.com/cl/cl_images/JetBlue_0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google.com/imgres?imgurl=http://chicagotandems.home.mchsi.com/PSTR2008/Holiday_Inn.jpg&amp;imgrefurl=http://chicagotandems.home.mchsi.com/PSTR2008/Hotel.htm&amp;usg=__QLttkl2n0J6akkbTWRK4CVPthWA=&amp;h=480&amp;w=550&amp;sz=18&amp;hl=en&amp;start=4&amp;tbnid=7pDkWKjEOnGZfM:&amp;tbnh=116&amp;tbnw=133&amp;prev=/images?q=holiday+inn&amp;gbv=2&amp;hl=en&amp;safe=active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/imgres?imgurl=http://www.leehansen.com/clipart/Holidays/GrandparentsDay/thumbs/grandparentsth.jpg&amp;imgrefurl=http://www.leehansen.com/clipart/Holidays/GrandparentsDay/pages/grandparents-couple.htm&amp;usg=__ZlYGy5xwNo2E8rv4g40AfkVzkUY=&amp;h=182&amp;w=200&amp;sz=8&amp;hl=en&amp;start=16&amp;tbnid=cUWA9KHvo9vyhM:&amp;tbnh=95&amp;tbnw=104&amp;prev=/images?q=great+grandparents+clipart&amp;gbv=2&amp;hl=en&amp;safe=active&amp;sa=X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google.com/imgres?imgurl=http://www.naturalspringspools.com/waterfall_pool_7.JPG&amp;imgrefurl=http://www.naturalspringspools.com/pool_oasis.htm&amp;usg=__MDtIBDftTYH4b4TR3cC2Su25-9U=&amp;h=480&amp;w=640&amp;sz=99&amp;hl=en&amp;start=10&amp;tbnid=5fWUV5yYHBTwLM:&amp;tbnh=103&amp;tbnw=137&amp;prev=/images?q=pool&amp;gbv=2&amp;hl=en&amp;safe=active" TargetMode="Externa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com/imgres?imgurl=http://www.mcsuk.org/images/trackturtle/turtle-swim-2.jpg&amp;imgrefurl=http://www.mcsuk.org/marineworld/trackturtle/help+mcs+protect+marine+turtles&amp;usg=__5Tdh7lffHmXd1R2spADDIEJ2YdI=&amp;h=300&amp;w=400&amp;sz=40&amp;hl=en&amp;start=5&amp;tbnid=YhT1HPcHMNpR1M:&amp;tbnh=93&amp;tbnw=124&amp;prev=/images?q=turtles&amp;gbv=2&amp;hl=en&amp;safe=active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m/imgres?imgurl=http://symphony.lotus.com/software/lotus/symphony/gallery.nsf/GalleryClipArt/FC597C6D0C408561862574A400750565/$File/house.gif&amp;imgrefurl=http://symphony.lotus.com/software/lotus/symphony/gallery.nsf/GalleryClipArt/FC597C6D0C408561862574A400750565&amp;usg=__eEJAlwvMsR2lnwV8B04EwjQjEEs=&amp;h=343&amp;w=546&amp;sz=10&amp;hl=en&amp;start=5&amp;tbnid=3dB39-JVfBo1aM:&amp;tbnh=84&amp;tbnw=133&amp;prev=/images?q=house+clip+art&amp;gbv=2&amp;hl=en&amp;safe=activ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images.google.com/imgres?imgurl=http://upload.wikimedia.org/wikipedia/commons/thumb/f/ff/Map_of_Florida_highlighting_Highlands_County.svg/601px-Map_of_Florida_highlighting_Highlands_County.svg.png&amp;imgrefurl=http://commons.wikimedia.org/wiki/File:Map_of_Florida_highlighting_Highlands_County.svg&amp;usg=__hZg4GYhPGCtCN7QCpU1cqePF89E=&amp;h=599&amp;w=601&amp;sz=87&amp;hl=en&amp;start=2&amp;tbnid=pZtvON_eKTM9TM:&amp;tbnh=135&amp;tbnw=135&amp;prev=/images?q=map+of+florida&amp;gbv=2&amp;hl=en&amp;safe=activ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ountyjudges.com/images/flor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-22701"/>
            <a:ext cx="9601200" cy="68807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High Tower Text" pitchFamily="18" charset="0"/>
                <a:cs typeface="Arial" pitchFamily="34" charset="0"/>
              </a:rPr>
              <a:t>Travel </a:t>
            </a:r>
            <a:r>
              <a:rPr lang="en-US" dirty="0" smtClean="0">
                <a:solidFill>
                  <a:srgbClr val="FFFF00"/>
                </a:solidFill>
                <a:latin typeface="High Tower Text" pitchFamily="18" charset="0"/>
                <a:cs typeface="Arial" pitchFamily="34" charset="0"/>
              </a:rPr>
              <a:t>Project</a:t>
            </a:r>
            <a:br>
              <a:rPr lang="en-US" dirty="0" smtClean="0">
                <a:solidFill>
                  <a:srgbClr val="FFFF00"/>
                </a:solidFill>
                <a:latin typeface="High Tower Text" pitchFamily="18" charset="0"/>
                <a:cs typeface="Arial" pitchFamily="34" charset="0"/>
              </a:rPr>
            </a:br>
            <a:r>
              <a:rPr lang="en-US" dirty="0" smtClean="0">
                <a:solidFill>
                  <a:srgbClr val="FFFF00"/>
                </a:solidFill>
                <a:latin typeface="High Tower Text" pitchFamily="18" charset="0"/>
                <a:cs typeface="Arial" pitchFamily="34" charset="0"/>
              </a:rPr>
              <a:t>GIVE IT A SPANISH TITLE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23936"/>
            <a:ext cx="7924800" cy="2334064"/>
          </a:xfrm>
        </p:spPr>
        <p:txBody>
          <a:bodyPr>
            <a:normAutofit/>
          </a:bodyPr>
          <a:lstStyle/>
          <a:p>
            <a:r>
              <a:rPr lang="en-US" sz="3200" smtClean="0">
                <a:solidFill>
                  <a:srgbClr val="FFFF00"/>
                </a:solidFill>
              </a:rPr>
              <a:t>Michelle Bregman</a:t>
            </a:r>
            <a:endParaRPr lang="en-US" sz="32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033802">
            <a:off x="844917" y="406104"/>
            <a:ext cx="2212848" cy="1582621"/>
          </a:xfrm>
        </p:spPr>
        <p:txBody>
          <a:bodyPr/>
          <a:lstStyle/>
          <a:p>
            <a:r>
              <a:rPr lang="en-US" smtClean="0">
                <a:solidFill>
                  <a:srgbClr val="FF6699"/>
                </a:solidFill>
              </a:rPr>
              <a:t>Como</a:t>
            </a:r>
            <a:r>
              <a:rPr lang="en-US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en-US" smtClean="0">
                <a:solidFill>
                  <a:srgbClr val="FF6699"/>
                </a:solidFill>
              </a:rPr>
              <a:t>empacar</a:t>
            </a:r>
            <a:endParaRPr lang="en-US">
              <a:solidFill>
                <a:srgbClr val="FF669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81000" y="3733800"/>
            <a:ext cx="2209800" cy="2179320"/>
          </a:xfrm>
        </p:spPr>
        <p:txBody>
          <a:bodyPr/>
          <a:lstStyle/>
          <a:p>
            <a:r>
              <a:rPr lang="en-US" sz="2000" dirty="0" err="1" smtClean="0">
                <a:solidFill>
                  <a:srgbClr val="9900FF"/>
                </a:solidFill>
              </a:rPr>
              <a:t>Yo</a:t>
            </a:r>
            <a:r>
              <a:rPr lang="en-US" sz="2000" dirty="0" smtClean="0">
                <a:solidFill>
                  <a:srgbClr val="9900FF"/>
                </a:solidFill>
              </a:rPr>
              <a:t> </a:t>
            </a:r>
            <a:r>
              <a:rPr lang="en-US" sz="2000" dirty="0" err="1" smtClean="0">
                <a:solidFill>
                  <a:srgbClr val="9900FF"/>
                </a:solidFill>
              </a:rPr>
              <a:t>empaqué</a:t>
            </a:r>
            <a:r>
              <a:rPr lang="en-US" sz="2000" dirty="0" smtClean="0">
                <a:solidFill>
                  <a:srgbClr val="9900FF"/>
                </a:solidFill>
              </a:rPr>
              <a:t>  </a:t>
            </a:r>
            <a:r>
              <a:rPr lang="en-US" sz="2000" dirty="0" err="1" smtClean="0">
                <a:solidFill>
                  <a:srgbClr val="9900FF"/>
                </a:solidFill>
              </a:rPr>
              <a:t>para</a:t>
            </a:r>
            <a:r>
              <a:rPr lang="en-US" sz="2000" dirty="0" smtClean="0">
                <a:solidFill>
                  <a:srgbClr val="9900FF"/>
                </a:solidFill>
              </a:rPr>
              <a:t> (ADD “THE” = EL) </a:t>
            </a:r>
            <a:r>
              <a:rPr lang="en-US" sz="2000" dirty="0" err="1" smtClean="0">
                <a:solidFill>
                  <a:srgbClr val="9900FF"/>
                </a:solidFill>
              </a:rPr>
              <a:t>viaje</a:t>
            </a:r>
            <a:r>
              <a:rPr lang="en-US" dirty="0" smtClean="0">
                <a:solidFill>
                  <a:srgbClr val="9900FF"/>
                </a:solidFill>
              </a:rPr>
              <a:t>.</a:t>
            </a:r>
            <a:endParaRPr lang="en-US" dirty="0">
              <a:solidFill>
                <a:srgbClr val="9900FF"/>
              </a:solidFill>
            </a:endParaRPr>
          </a:p>
        </p:txBody>
      </p:sp>
      <p:pic>
        <p:nvPicPr>
          <p:cNvPr id="1026" name="Picture 2" descr="http://t2.gstatic.com/images?q=tbn:_CAefkWk3dB7KM:http://www.vintagecarriagestrust.org/images/ed/suitcase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7033" b="17033"/>
          <a:stretch>
            <a:fillRect/>
          </a:stretch>
        </p:blipFill>
        <p:spPr bwMode="auto">
          <a:xfrm rot="420000">
            <a:off x="3116881" y="995607"/>
            <a:ext cx="5363599" cy="456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6" name="Picture 6" descr="See full size image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t="216" b="216"/>
          <a:stretch>
            <a:fillRect/>
          </a:stretch>
        </p:blipFill>
        <p:spPr bwMode="auto">
          <a:xfrm>
            <a:off x="0" y="-228600"/>
            <a:ext cx="9525000" cy="7785979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 rot="20168975">
            <a:off x="6400800" y="228600"/>
            <a:ext cx="2212848" cy="1582621"/>
          </a:xfrm>
        </p:spPr>
        <p:txBody>
          <a:bodyPr>
            <a:normAutofit/>
          </a:bodyPr>
          <a:lstStyle/>
          <a:p>
            <a:r>
              <a:rPr lang="en-US" sz="3200" smtClean="0">
                <a:solidFill>
                  <a:schemeClr val="accent3">
                    <a:lumMod val="50000"/>
                  </a:schemeClr>
                </a:solidFill>
              </a:rPr>
              <a:t>avíon</a:t>
            </a:r>
            <a:endParaRPr lang="en-US" sz="320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477000" y="3810000"/>
            <a:ext cx="2209800" cy="2179320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accent3">
                    <a:lumMod val="50000"/>
                  </a:schemeClr>
                </a:solidFill>
              </a:rPr>
              <a:t>Yo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3">
                    <a:lumMod val="50000"/>
                  </a:schemeClr>
                </a:solidFill>
              </a:rPr>
              <a:t>volé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  en un </a:t>
            </a:r>
            <a:r>
              <a:rPr lang="en-US" sz="2400" dirty="0" err="1" smtClean="0">
                <a:solidFill>
                  <a:schemeClr val="accent3">
                    <a:lumMod val="50000"/>
                  </a:schemeClr>
                </a:solidFill>
              </a:rPr>
              <a:t>avíon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 de jet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blue (USE CAPITAL LETTERS).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ephemerist.files.wordpress.com/2007/09/welcome-to-florid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399" y="0"/>
            <a:ext cx="9296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772400" cy="1362456"/>
          </a:xfrm>
        </p:spPr>
        <p:txBody>
          <a:bodyPr/>
          <a:lstStyle/>
          <a:p>
            <a:r>
              <a:rPr lang="en-US" smtClean="0"/>
              <a:t>Florida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562600"/>
            <a:ext cx="7772400" cy="150971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Nostros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</a:rPr>
              <a:t>llegamos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 en 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</a:rPr>
              <a:t>estados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 (A SINGULAR NOUN)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de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</a:rPr>
              <a:t>florida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 (PROPER NOUNS ARE CAPITALIZED)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915000">
            <a:off x="515742" y="203351"/>
            <a:ext cx="2212848" cy="1582621"/>
          </a:xfrm>
        </p:spPr>
        <p:txBody>
          <a:bodyPr/>
          <a:lstStyle/>
          <a:p>
            <a:r>
              <a:rPr lang="en-US" smtClean="0">
                <a:solidFill>
                  <a:schemeClr val="accent3">
                    <a:lumMod val="50000"/>
                  </a:schemeClr>
                </a:solidFill>
              </a:rPr>
              <a:t>Hotel</a:t>
            </a:r>
            <a:endParaRPr lang="en-US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3400" y="3733800"/>
            <a:ext cx="2209800" cy="2179320"/>
          </a:xfrm>
        </p:spPr>
        <p:txBody>
          <a:bodyPr>
            <a:normAutofit lnSpcReduction="10000"/>
          </a:bodyPr>
          <a:lstStyle/>
          <a:p>
            <a:r>
              <a:rPr lang="en-US" sz="2400" dirty="0" err="1" smtClean="0">
                <a:solidFill>
                  <a:schemeClr val="accent3">
                    <a:lumMod val="50000"/>
                  </a:schemeClr>
                </a:solidFill>
              </a:rPr>
              <a:t>Nosotros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3">
                    <a:lumMod val="50000"/>
                  </a:schemeClr>
                </a:solidFill>
              </a:rPr>
              <a:t>llegamos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 en la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hotel (HOTEL IS A MASCULINE WORD)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9458" name="Picture 2" descr="http://t0.gstatic.com/images?q=tbn:7pDkWKjEOnGZfM:http://chicagotandems.home.mchsi.com/PSTR2008/Holiday_Inn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206" b="1206"/>
          <a:stretch>
            <a:fillRect/>
          </a:stretch>
        </p:blipFill>
        <p:spPr bwMode="auto">
          <a:xfrm rot="420000">
            <a:off x="3065344" y="1007196"/>
            <a:ext cx="5564228" cy="4737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772372">
            <a:off x="1086640" y="-538922"/>
            <a:ext cx="2212848" cy="1582621"/>
          </a:xfrm>
        </p:spPr>
        <p:txBody>
          <a:bodyPr/>
          <a:lstStyle/>
          <a:p>
            <a:r>
              <a:rPr lang="en-US" smtClean="0">
                <a:solidFill>
                  <a:schemeClr val="tx2">
                    <a:lumMod val="10000"/>
                  </a:schemeClr>
                </a:solidFill>
              </a:rPr>
              <a:t>abuelos</a:t>
            </a:r>
            <a:endParaRPr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9600" y="2895600"/>
            <a:ext cx="2209800" cy="2112505"/>
          </a:xfrm>
        </p:spPr>
        <p:txBody>
          <a:bodyPr>
            <a:normAutofit/>
          </a:bodyPr>
          <a:lstStyle/>
          <a:p>
            <a:r>
              <a:rPr lang="en-US" sz="1800" dirty="0" err="1" smtClean="0">
                <a:solidFill>
                  <a:schemeClr val="bg2"/>
                </a:solidFill>
              </a:rPr>
              <a:t>Yo</a:t>
            </a:r>
            <a:r>
              <a:rPr lang="en-US" sz="1800" dirty="0" smtClean="0">
                <a:solidFill>
                  <a:schemeClr val="bg2"/>
                </a:solidFill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</a:rPr>
              <a:t>visité</a:t>
            </a:r>
            <a:r>
              <a:rPr lang="en-US" sz="1800" dirty="0" smtClean="0">
                <a:solidFill>
                  <a:schemeClr val="bg2"/>
                </a:solidFill>
              </a:rPr>
              <a:t> los </a:t>
            </a:r>
            <a:r>
              <a:rPr lang="en-US" sz="1800" dirty="0" err="1" smtClean="0">
                <a:solidFill>
                  <a:schemeClr val="bg2"/>
                </a:solidFill>
              </a:rPr>
              <a:t>abuelos</a:t>
            </a:r>
            <a:r>
              <a:rPr lang="en-US" sz="1800" dirty="0" smtClean="0">
                <a:solidFill>
                  <a:schemeClr val="bg2"/>
                </a:solidFill>
              </a:rPr>
              <a:t> en </a:t>
            </a:r>
            <a:r>
              <a:rPr lang="en-US" sz="1800" dirty="0" err="1" smtClean="0">
                <a:solidFill>
                  <a:schemeClr val="bg2"/>
                </a:solidFill>
              </a:rPr>
              <a:t>que</a:t>
            </a:r>
            <a:r>
              <a:rPr lang="en-US" sz="1800" dirty="0" smtClean="0">
                <a:solidFill>
                  <a:schemeClr val="bg2"/>
                </a:solidFill>
              </a:rPr>
              <a:t> casa</a:t>
            </a:r>
            <a:r>
              <a:rPr lang="en-US" sz="1800" dirty="0" smtClean="0">
                <a:solidFill>
                  <a:schemeClr val="bg2"/>
                </a:solidFill>
              </a:rPr>
              <a:t>. (IN WHICH HOUSE? CHECK MEANING?)</a:t>
            </a:r>
            <a:endParaRPr lang="en-US" sz="1800" dirty="0">
              <a:solidFill>
                <a:schemeClr val="bg2"/>
              </a:solidFill>
            </a:endParaRPr>
          </a:p>
        </p:txBody>
      </p:sp>
      <p:pic>
        <p:nvPicPr>
          <p:cNvPr id="1030" name="Picture 6" descr="http://t0.gstatic.com/images?q=tbn:cUWA9KHvo9vyhM:http://www.leehansen.com/clipart/Holidays/GrandparentsDay/thumbs/grandparentsth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3411" b="3411"/>
          <a:stretch>
            <a:fillRect/>
          </a:stretch>
        </p:blipFill>
        <p:spPr bwMode="auto">
          <a:xfrm rot="420000">
            <a:off x="3422781" y="1181126"/>
            <a:ext cx="4617720" cy="39319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0.gstatic.com/images?q=tbn:5fWUV5yYHBTwLM:http://www.naturalspringspools.com/waterfall_pool_7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835" r="5835"/>
          <a:stretch>
            <a:fillRect/>
          </a:stretch>
        </p:blipFill>
        <p:spPr bwMode="auto">
          <a:xfrm>
            <a:off x="0" y="0"/>
            <a:ext cx="9255482" cy="693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smtClean="0">
                <a:solidFill>
                  <a:srgbClr val="00B050"/>
                </a:solidFill>
              </a:rPr>
              <a:t>piscina</a:t>
            </a:r>
            <a:endParaRPr lang="en-US" sz="3200">
              <a:solidFill>
                <a:srgbClr val="00B05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57200" y="3581400"/>
            <a:ext cx="2209800" cy="2179320"/>
          </a:xfrm>
        </p:spPr>
        <p:txBody>
          <a:bodyPr>
            <a:normAutofit/>
          </a:bodyPr>
          <a:lstStyle/>
          <a:p>
            <a:r>
              <a:rPr lang="en-US" sz="1800" smtClean="0"/>
              <a:t>Yo nadé en  la piscina.</a:t>
            </a: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1.gstatic.com/images?q=tbn:YhT1HPcHMNpR1M:http://www.mcsuk.org/images/trackturtle/turtle-swim-2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942" r="5942"/>
          <a:stretch>
            <a:fillRect/>
          </a:stretch>
        </p:blipFill>
        <p:spPr bwMode="auto">
          <a:xfrm>
            <a:off x="-152400" y="0"/>
            <a:ext cx="9525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501108">
            <a:off x="533400" y="762000"/>
            <a:ext cx="2212848" cy="1582621"/>
          </a:xfrm>
        </p:spPr>
        <p:txBody>
          <a:bodyPr/>
          <a:lstStyle/>
          <a:p>
            <a:r>
              <a:rPr lang="en-US" smtClean="0">
                <a:solidFill>
                  <a:schemeClr val="accent3">
                    <a:lumMod val="50000"/>
                  </a:schemeClr>
                </a:solidFill>
              </a:rPr>
              <a:t>tortugas</a:t>
            </a:r>
            <a:endParaRPr lang="en-US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762000" y="3657600"/>
            <a:ext cx="2209800" cy="2179320"/>
          </a:xfrm>
        </p:spPr>
        <p:txBody>
          <a:bodyPr/>
          <a:lstStyle/>
          <a:p>
            <a:r>
              <a:rPr lang="en-US" sz="1600" smtClean="0">
                <a:solidFill>
                  <a:schemeClr val="accent3">
                    <a:lumMod val="50000"/>
                  </a:schemeClr>
                </a:solidFill>
              </a:rPr>
              <a:t>Yo vi  </a:t>
            </a:r>
            <a:r>
              <a:rPr lang="en-US" sz="1800" smtClean="0">
                <a:solidFill>
                  <a:schemeClr val="accent3">
                    <a:lumMod val="50000"/>
                  </a:schemeClr>
                </a:solidFill>
              </a:rPr>
              <a:t>tortugas</a:t>
            </a:r>
            <a:r>
              <a:rPr lang="en-US" smtClean="0"/>
              <a:t>.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1066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Yo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fui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la casa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. (I WENT HOUSE? MEANING?)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Me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gusta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(USE GUSTAR IN THE PRETERITE) 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la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viaje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(VIAJE IS A </a:t>
            </a:r>
            <a:r>
              <a:rPr lang="en-US" smtClean="0">
                <a:solidFill>
                  <a:schemeClr val="accent3">
                    <a:lumMod val="50000"/>
                  </a:schemeClr>
                </a:solidFill>
              </a:rPr>
              <a:t>MASCULINE WORD)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Florida.</a:t>
            </a:r>
          </a:p>
        </p:txBody>
      </p:sp>
      <p:pic>
        <p:nvPicPr>
          <p:cNvPr id="21506" name="Picture 2" descr="http://t3.gstatic.com/images?q=tbn:3dB39-JVfBo1aM:http://symphony.lotus.com/software/lotus/symphony/gallery.nsf/GalleryClipArt/FC597C6D0C408561862574A400750565/%24File/house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0"/>
            <a:ext cx="3429000" cy="2165684"/>
          </a:xfrm>
          <a:prstGeom prst="rect">
            <a:avLst/>
          </a:prstGeom>
          <a:noFill/>
        </p:spPr>
      </p:pic>
      <p:pic>
        <p:nvPicPr>
          <p:cNvPr id="21508" name="Picture 4" descr="http://t3.gstatic.com/images?q=tbn:pZtvON_eKTM9TM:http://upload.wikimedia.org/wikipedia/commons/thumb/f/ff/Map_of_Florida_highlighting_Highlands_County.svg/601px-Map_of_Florida_highlighting_Highlands_County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3200400"/>
            <a:ext cx="2438400" cy="2438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6">
      <a:dk1>
        <a:srgbClr val="CCFFFF"/>
      </a:dk1>
      <a:lt1>
        <a:sysClr val="window" lastClr="FFFFFF"/>
      </a:lt1>
      <a:dk2>
        <a:srgbClr val="666666"/>
      </a:dk2>
      <a:lt2>
        <a:srgbClr val="D2D2D2"/>
      </a:lt2>
      <a:accent1>
        <a:srgbClr val="73D6FD"/>
      </a:accent1>
      <a:accent2>
        <a:srgbClr val="FFB8F1"/>
      </a:accent2>
      <a:accent3>
        <a:srgbClr val="3F3F3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151515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126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Travel Project GIVE IT A SPANISH TITLE </vt:lpstr>
      <vt:lpstr>Como empacar</vt:lpstr>
      <vt:lpstr>avíon</vt:lpstr>
      <vt:lpstr>Florida</vt:lpstr>
      <vt:lpstr>Hotel</vt:lpstr>
      <vt:lpstr>abuelos</vt:lpstr>
      <vt:lpstr>piscina</vt:lpstr>
      <vt:lpstr>tortugas</vt:lpstr>
      <vt:lpstr>Slide 9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Project </dc:title>
  <dc:creator>template</dc:creator>
  <cp:lastModifiedBy>Administrator</cp:lastModifiedBy>
  <cp:revision>13</cp:revision>
  <dcterms:created xsi:type="dcterms:W3CDTF">2009-12-03T17:52:23Z</dcterms:created>
  <dcterms:modified xsi:type="dcterms:W3CDTF">2009-12-08T23:56:34Z</dcterms:modified>
</cp:coreProperties>
</file>