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FF33"/>
    <a:srgbClr val="FF9933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0AC1C0A8-0EEE-4F09-B4E1-55479417D7D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9E6283C-53CD-4211-8B9D-DC979AE1C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5DBB-0853-424C-BAAA-83CEE61DFE7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751A4-5812-4CCF-B6EE-DB343EF64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0D5-0C96-49D0-9525-EA6F4FA6C44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7A82A-4702-4B17-B2A6-160530CAD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CEA2C-F1A4-4325-BF00-E6ADCB9CCA35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97039-D586-421A-A66D-F511A9267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A17D5-EEB1-495A-B520-0E4A9FC1F64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2B04D-DA02-49ED-8FE8-2EBDCDC14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316BA-68AA-498A-AE6E-C8F8CCD5DC4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CCFBD-749E-4BBC-AC0D-F0969DECF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5D88D-8404-43EF-9D60-C93EF263F44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1CC012D-E6B7-433E-9E63-75D55B63A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DD96D-E91F-4C38-A087-C88380FF231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CBF0D-A21C-4E81-B6A4-0157F511B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B8576-5757-4883-BCA6-84B161362E94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2113A-9028-43AB-A29C-876D85825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F485DD51-AE53-4B18-B7F3-61786B8DE40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81AB5B04-6358-414C-B936-6F105F0CF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620C286-D64C-425A-BD47-D2BC5AEE7799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48360041-EAAE-434F-850C-0284DDBF9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DF62A5D-2C31-489F-BE27-32F6EB6D6E8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927651-EC49-490A-BF83-435F803BB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3" r:id="rId6"/>
    <p:sldLayoutId id="2147483682" r:id="rId7"/>
    <p:sldLayoutId id="2147483689" r:id="rId8"/>
    <p:sldLayoutId id="2147483690" r:id="rId9"/>
    <p:sldLayoutId id="2147483681" r:id="rId10"/>
    <p:sldLayoutId id="2147483680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charset="0"/>
          <a:ea typeface="ＭＳ Ｐゴシック" charset="-128"/>
          <a:cs typeface="ＭＳ Ｐゴシック" charset="-128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charset="2"/>
        <a:buChar char=""/>
        <a:defRPr sz="30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charset="0"/>
        <a:buChar char="›"/>
        <a:defRPr sz="26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charset="2"/>
        <a:buChar char="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charset="2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images.google.com/imgres?imgurl=http://bocaraton.com/images/the%20gipsy%20kings%20south%20florida%20concerts.png&amp;imgrefurl=http://bocaraton.com/index.aspx?pid=921&amp;usg=__3Ch67nYk4PmJzrkvFXewXO4zNuE=&amp;h=296&amp;w=350&amp;sz=129&amp;hl=en&amp;start=1&amp;tbnid=MI4uNg62e2tqZM:&amp;tbnh=101&amp;tbnw=120&amp;prev=/images?q=the+gypsy+kings&amp;gbv=2&amp;hl=en" TargetMode="Externa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http://desi-box.com/pic/images/444186Jay_Sean_-_My_Own_Way_(Front).jpg&amp;imgrefurl=http://www.desi-box.com/mtree/interviews/interview-with-jay-sean-exclusive-back-stage.html&amp;usg=__TIFCuRz-1j1WvRK-mIMboB3jhHk=&amp;h=520&amp;w=520&amp;sz=83&amp;hl=en&amp;start=6&amp;tbnid=jR7hY2xFcmFzWM:&amp;tbnh=131&amp;tbnw=131&amp;prev=/images?q=jay+sean&amp;gbv=2&amp;hl=en&amp;sa=G" TargetMode="Externa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Proyecto de musica </a:t>
            </a:r>
            <a:endParaRPr lang="en-US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>
                <a:ea typeface="+mn-ea"/>
                <a:cs typeface="+mn-cs"/>
              </a:rPr>
              <a:t>By: Michelle Bregman</a:t>
            </a:r>
            <a:endParaRPr lang="en-US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Michelle</a:t>
            </a:r>
            <a:endParaRPr lang="en-US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r>
              <a:rPr lang="en-US" smtClean="0"/>
              <a:t>Me llamo Michelle Bregman</a:t>
            </a:r>
          </a:p>
          <a:p>
            <a:r>
              <a:rPr lang="en-US" smtClean="0"/>
              <a:t>Yo tengo catorce años</a:t>
            </a:r>
          </a:p>
          <a:p>
            <a:r>
              <a:rPr lang="en-US" smtClean="0"/>
              <a:t>Yo tengo un hermano y una hermana y mis parientes y mi perro Miley.</a:t>
            </a:r>
          </a:p>
          <a:p>
            <a:r>
              <a:rPr lang="en-US" smtClean="0"/>
              <a:t>Yo vivo en Suffern, Nueva York</a:t>
            </a:r>
          </a:p>
          <a:p>
            <a:r>
              <a:rPr lang="en-US" smtClean="0"/>
              <a:t>Me gusta el campo de hockey y bailar y correr.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The gypsie kings-mi corazon</a:t>
            </a:r>
            <a:endParaRPr lang="en-US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343400" cy="5257800"/>
          </a:xfrm>
        </p:spPr>
        <p:txBody>
          <a:bodyPr/>
          <a:lstStyle/>
          <a:p>
            <a:pPr>
              <a:buFont typeface="Wingdings 2" charset="2"/>
              <a:buNone/>
            </a:pPr>
            <a:r>
              <a:rPr lang="es-ES" sz="1000" smtClean="0"/>
              <a:t>          Quiero dejar pensar en ti </a:t>
            </a:r>
            <a:br>
              <a:rPr lang="es-ES" sz="1000" smtClean="0"/>
            </a:br>
            <a:r>
              <a:rPr lang="es-ES" sz="1000" smtClean="0"/>
              <a:t>Solo me tormenta </a:t>
            </a:r>
            <a:br>
              <a:rPr lang="es-ES" sz="1000" smtClean="0"/>
            </a:br>
            <a:r>
              <a:rPr lang="es-ES" sz="1000" smtClean="0"/>
              <a:t>No la pueda confondir </a:t>
            </a:r>
            <a:br>
              <a:rPr lang="es-ES" sz="1000" smtClean="0"/>
            </a:br>
            <a:r>
              <a:rPr lang="es-ES" sz="1000" smtClean="0"/>
              <a:t>Amor y soledad </a:t>
            </a:r>
            <a:br>
              <a:rPr lang="es-ES" sz="1000" smtClean="0"/>
            </a:br>
            <a:r>
              <a:rPr lang="es-ES" sz="1000" smtClean="0"/>
              <a:t>Y mia lo curao </a:t>
            </a:r>
            <a:br>
              <a:rPr lang="es-ES" sz="1000" smtClean="0"/>
            </a:br>
            <a:r>
              <a:rPr lang="es-ES" sz="1000" smtClean="0"/>
              <a:t>Tristesa mida siempre a margura </a:t>
            </a:r>
            <a:br>
              <a:rPr lang="es-ES" sz="1000" smtClean="0"/>
            </a:br>
            <a:r>
              <a:rPr lang="es-ES" sz="1000" smtClean="0"/>
              <a:t>Y la comparacion tengo </a:t>
            </a:r>
            <a:br>
              <a:rPr lang="es-ES" sz="1000" smtClean="0"/>
            </a:br>
            <a:r>
              <a:rPr lang="es-ES" sz="1000" smtClean="0"/>
              <a:t>Yo el amor </a:t>
            </a:r>
            <a:br>
              <a:rPr lang="es-ES" sz="1000" smtClean="0"/>
            </a:br>
            <a:r>
              <a:rPr lang="es-ES" sz="1000" smtClean="0"/>
              <a:t>Yo el amor </a:t>
            </a:r>
            <a:br>
              <a:rPr lang="es-ES" sz="1000" smtClean="0"/>
            </a:br>
            <a:r>
              <a:rPr lang="es-ES" sz="1000" smtClean="0"/>
              <a:t>Tristesa y soledad ya mi corazon </a:t>
            </a:r>
            <a:br>
              <a:rPr lang="es-ES" sz="1000" smtClean="0"/>
            </a:br>
            <a:r>
              <a:rPr lang="es-ES" sz="1000" smtClean="0"/>
              <a:t/>
            </a:r>
            <a:br>
              <a:rPr lang="es-ES" sz="1000" smtClean="0"/>
            </a:br>
            <a:r>
              <a:rPr lang="es-ES" sz="1000" smtClean="0"/>
              <a:t>Quiero dejar de amor pensar </a:t>
            </a:r>
            <a:br>
              <a:rPr lang="es-ES" sz="1000" smtClean="0"/>
            </a:br>
            <a:r>
              <a:rPr lang="es-ES" sz="1000" smtClean="0"/>
              <a:t>Se que mi tormenta </a:t>
            </a:r>
            <a:br>
              <a:rPr lang="es-ES" sz="1000" smtClean="0"/>
            </a:br>
            <a:r>
              <a:rPr lang="es-ES" sz="1000" smtClean="0"/>
              <a:t>No la pueda comparar </a:t>
            </a:r>
            <a:br>
              <a:rPr lang="es-ES" sz="1000" smtClean="0"/>
            </a:br>
            <a:r>
              <a:rPr lang="es-ES" sz="1000" smtClean="0"/>
              <a:t>Tristesa y soledad </a:t>
            </a:r>
            <a:br>
              <a:rPr lang="es-ES" sz="1000" smtClean="0"/>
            </a:br>
            <a:r>
              <a:rPr lang="es-ES" sz="1000" smtClean="0"/>
              <a:t>Y mia lo curao </a:t>
            </a:r>
            <a:br>
              <a:rPr lang="es-ES" sz="1000" smtClean="0"/>
            </a:br>
            <a:r>
              <a:rPr lang="es-ES" sz="1000" smtClean="0"/>
              <a:t>Amor y llorar siempre a margura </a:t>
            </a:r>
            <a:br>
              <a:rPr lang="es-ES" sz="1000" smtClean="0"/>
            </a:br>
            <a:r>
              <a:rPr lang="es-ES" sz="1000" smtClean="0"/>
              <a:t>Y lo comparacion tengo </a:t>
            </a:r>
            <a:br>
              <a:rPr lang="es-ES" sz="1000" smtClean="0"/>
            </a:br>
            <a:r>
              <a:rPr lang="es-ES" sz="1000" smtClean="0"/>
              <a:t/>
            </a:r>
            <a:br>
              <a:rPr lang="es-ES" sz="1000" smtClean="0"/>
            </a:br>
            <a:r>
              <a:rPr lang="es-ES" sz="1000" smtClean="0"/>
              <a:t>No lloremas por ti mi corazon </a:t>
            </a:r>
            <a:br>
              <a:rPr lang="es-ES" sz="1000" smtClean="0"/>
            </a:br>
            <a:r>
              <a:rPr lang="es-ES" sz="1000" smtClean="0"/>
              <a:t>Lo guarda silencio </a:t>
            </a:r>
            <a:br>
              <a:rPr lang="es-ES" sz="1000" smtClean="0"/>
            </a:br>
            <a:r>
              <a:rPr lang="es-ES" sz="1000" smtClean="0"/>
              <a:t>Por tu amor </a:t>
            </a:r>
            <a:br>
              <a:rPr lang="es-ES" sz="1000" smtClean="0"/>
            </a:br>
            <a:r>
              <a:rPr lang="es-ES" sz="1000" smtClean="0"/>
              <a:t>No lloremas por ti mi corazon </a:t>
            </a:r>
            <a:br>
              <a:rPr lang="es-ES" sz="1000" smtClean="0"/>
            </a:br>
            <a:r>
              <a:rPr lang="es-ES" sz="1000" smtClean="0"/>
              <a:t>Lo guarda silencio </a:t>
            </a:r>
            <a:br>
              <a:rPr lang="es-ES" sz="1000" smtClean="0"/>
            </a:br>
            <a:r>
              <a:rPr lang="es-ES" sz="1000" smtClean="0"/>
              <a:t>Por tu amor </a:t>
            </a:r>
            <a:br>
              <a:rPr lang="es-ES" sz="1000" smtClean="0"/>
            </a:br>
            <a:r>
              <a:rPr lang="es-ES" sz="1000" smtClean="0"/>
              <a:t/>
            </a:r>
            <a:br>
              <a:rPr lang="es-ES" sz="1000" smtClean="0"/>
            </a:br>
            <a:r>
              <a:rPr lang="es-ES" sz="1000" smtClean="0"/>
              <a:t>No lloremas por ti mi corazon </a:t>
            </a:r>
            <a:br>
              <a:rPr lang="es-ES" sz="1000" smtClean="0"/>
            </a:br>
            <a:r>
              <a:rPr lang="es-ES" sz="1000" smtClean="0"/>
              <a:t>lo vive en silencio </a:t>
            </a:r>
            <a:br>
              <a:rPr lang="es-ES" sz="1000" smtClean="0"/>
            </a:br>
            <a:r>
              <a:rPr lang="es-ES" sz="1000" smtClean="0"/>
              <a:t>A guarda a ti </a:t>
            </a:r>
            <a:br>
              <a:rPr lang="es-ES" sz="1000" smtClean="0"/>
            </a:br>
            <a:r>
              <a:rPr lang="es-ES" sz="1000" smtClean="0"/>
              <a:t>No lloremas por ti mi corazon </a:t>
            </a:r>
            <a:br>
              <a:rPr lang="es-ES" sz="1000" smtClean="0"/>
            </a:br>
            <a:r>
              <a:rPr lang="es-ES" sz="1000" smtClean="0"/>
              <a:t>Lo guardo en silencio</a:t>
            </a:r>
            <a:br>
              <a:rPr lang="es-ES" sz="1000" smtClean="0"/>
            </a:br>
            <a:r>
              <a:rPr lang="es-ES" sz="1000" smtClean="0"/>
              <a:t>Llorando por ti</a:t>
            </a:r>
            <a:br>
              <a:rPr lang="es-ES" sz="1000" smtClean="0"/>
            </a:br>
            <a:r>
              <a:rPr lang="es-ES" sz="1000" smtClean="0"/>
              <a:t/>
            </a:r>
            <a:br>
              <a:rPr lang="es-ES" sz="1000" smtClean="0"/>
            </a:br>
            <a:endParaRPr lang="en-US" sz="1000" smtClean="0"/>
          </a:p>
        </p:txBody>
      </p:sp>
      <p:sp>
        <p:nvSpPr>
          <p:cNvPr id="15364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334000"/>
          </a:xfrm>
        </p:spPr>
        <p:txBody>
          <a:bodyPr/>
          <a:lstStyle/>
          <a:p>
            <a:pPr>
              <a:buFont typeface="Wingdings 2" charset="2"/>
              <a:buNone/>
            </a:pPr>
            <a:r>
              <a:rPr lang="en-US" sz="1800" smtClean="0"/>
              <a:t>      I want to stop thinking of you</a:t>
            </a:r>
            <a:br>
              <a:rPr lang="en-US" sz="1800" smtClean="0"/>
            </a:br>
            <a:r>
              <a:rPr lang="en-US" sz="1800" smtClean="0"/>
              <a:t>Only my torment</a:t>
            </a:r>
            <a:br>
              <a:rPr lang="en-US" sz="1800" smtClean="0"/>
            </a:br>
            <a:r>
              <a:rPr lang="en-US" sz="1800" smtClean="0"/>
              <a:t>It can't be confused</a:t>
            </a:r>
            <a:br>
              <a:rPr lang="en-US" sz="1800" smtClean="0"/>
            </a:br>
            <a:r>
              <a:rPr lang="en-US" sz="1800" smtClean="0"/>
              <a:t>Love and loneliness</a:t>
            </a:r>
            <a:br>
              <a:rPr lang="en-US" sz="1800" smtClean="0"/>
            </a:br>
            <a:r>
              <a:rPr lang="en-US" sz="1800" smtClean="0"/>
              <a:t>And my madness</a:t>
            </a:r>
            <a:br>
              <a:rPr lang="en-US" sz="1800" smtClean="0"/>
            </a:br>
            <a:r>
              <a:rPr lang="en-US" sz="1800" smtClean="0"/>
              <a:t>Sadness always gives</a:t>
            </a:r>
            <a:br>
              <a:rPr lang="en-US" sz="1800" smtClean="0"/>
            </a:br>
            <a:r>
              <a:rPr lang="en-US" sz="1800" smtClean="0"/>
              <a:t>Me bitterness</a:t>
            </a:r>
            <a:br>
              <a:rPr lang="en-US" sz="1800" smtClean="0"/>
            </a:br>
            <a:r>
              <a:rPr lang="en-US" sz="1800" smtClean="0"/>
              <a:t>And the comparison</a:t>
            </a:r>
            <a:br>
              <a:rPr lang="en-US" sz="1800" smtClean="0"/>
            </a:br>
            <a:r>
              <a:rPr lang="en-US" sz="1800" smtClean="0"/>
              <a:t>I have youI - love</a:t>
            </a:r>
            <a:br>
              <a:rPr lang="en-US" sz="1800" smtClean="0"/>
            </a:br>
            <a:r>
              <a:rPr lang="en-US" sz="1800" smtClean="0"/>
              <a:t>I - love</a:t>
            </a:r>
            <a:br>
              <a:rPr lang="en-US" sz="1800" smtClean="0"/>
            </a:br>
            <a:r>
              <a:rPr lang="en-US" sz="1800" smtClean="0"/>
              <a:t>Sadness and loneliness</a:t>
            </a:r>
            <a:br>
              <a:rPr lang="en-US" sz="1800" smtClean="0"/>
            </a:br>
            <a:r>
              <a:rPr lang="en-US" sz="1800" smtClean="0"/>
              <a:t>My heart</a:t>
            </a:r>
          </a:p>
          <a:p>
            <a:r>
              <a:rPr lang="en-US" sz="1800" smtClean="0"/>
              <a:t>What does margura mean?</a:t>
            </a:r>
          </a:p>
          <a:p>
            <a:r>
              <a:rPr lang="en-US" sz="1800" smtClean="0"/>
              <a:t>Do people listen to this song? </a:t>
            </a:r>
          </a:p>
          <a:p>
            <a:r>
              <a:rPr lang="en-US" sz="1800" smtClean="0"/>
              <a:t>What is the person talking about? Is it a broken heart.</a:t>
            </a:r>
          </a:p>
        </p:txBody>
      </p:sp>
      <p:pic>
        <p:nvPicPr>
          <p:cNvPr id="15365" name="Picture 2" descr="http://t2.gstatic.com/images?q=tbn:MI4uNg62e2tqZM%3Ahttp://bocaraton.com/images/the%2520gipsy%2520kings%2520south%2520florida%2520concerts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438400"/>
            <a:ext cx="19923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Do You Remember Jay Sean</a:t>
            </a:r>
            <a:endParaRPr lang="en-US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648200" cy="5791200"/>
          </a:xfrm>
        </p:spPr>
        <p:txBody>
          <a:bodyPr>
            <a:normAutofit fontScale="4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mtClean="0">
                <a:ea typeface="+mn-ea"/>
                <a:cs typeface="+mn-cs"/>
              </a:rPr>
              <a:t>Hey! Jay Sean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Yeah! Sean Paul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Lil Jon!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This one right here is for all the ladies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Ladies who want to take it back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(I don't know what Sean Paul said)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Holler at them Jay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I've been thinking about you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And how we used to be then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Back when we didn't have to live we could start again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There's nothing left to say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Don't waste another day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Just you and me tonight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Everything will be okay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If it's alright with you then it's alright with me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Baby let's take this time let's make new memories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 you remember do you remember do you remember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All of the times we had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 you remember do you remember do you remember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All of the times we had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(Yo Jay sing for these ladies!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So long since you've been missing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It's good to see you again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How you how you doing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And how about we don't let this happen againThere's nothing left to say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Don't waste another day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Just you and me tonight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Everything will be okay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If it's alright with you then it's alright with me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Baby let's take this time let's make new memories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endParaRPr lang="en-US"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495800" cy="5791200"/>
          </a:xfrm>
        </p:spPr>
        <p:txBody>
          <a:bodyPr>
            <a:normAutofit fontScale="4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mtClean="0">
                <a:ea typeface="+mn-ea"/>
                <a:cs typeface="+mn-cs"/>
              </a:rPr>
              <a:t>Do you remember do you remember do you remember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All of the times we had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 you remember do you remember do you remember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All of the times we had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back! 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Yo ay girl yo bring it back to the time when you and me had just begun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When I was still your number one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Well it might seem far-fetched baby girl but it can't be done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I've got this feeling fire blazing and it's hot just like the sun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Know you feel it too my girl just freeze up may the good vibes run... 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Girl take a sip of the champange take a lil trip down my lane my girl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While you noe every night you'll feel alright look I tell you dis girl atta My world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Don't change imma na Rearange Ay girl imma tell you straight dis atta my world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How many years do you want come kiss dis I know you miss this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That's what I heard that's what I heard that's what I heard word girl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There's nothing left to say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Don't waste another day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Just you and me tonight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Everything will be okay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If it's alright with you then it's alright with me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Baby let's take this time let's make new memories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 you remember do you remember do you remember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All of the times we had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Do you remember do you remember do you remember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All of the times we had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(Let's bring it back)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(Bring it back)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(Let's bring it back)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 (Oh)</a:t>
            </a:r>
            <a:br>
              <a:rPr lang="en-US" smtClean="0">
                <a:ea typeface="+mn-ea"/>
                <a:cs typeface="+mn-cs"/>
              </a:rPr>
            </a:br>
            <a:r>
              <a:rPr lang="en-US" smtClean="0">
                <a:ea typeface="+mn-ea"/>
                <a:cs typeface="+mn-cs"/>
              </a:rPr>
              <a:t>Let's bring it back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mtClean="0">
                <a:ea typeface="+mn-ea"/>
                <a:cs typeface="+mn-cs"/>
              </a:rPr>
              <a:t/>
            </a:r>
            <a:br>
              <a:rPr lang="en-US" smtClean="0">
                <a:ea typeface="+mn-ea"/>
                <a:cs typeface="+mn-cs"/>
              </a:rPr>
            </a:br>
            <a:endParaRPr lang="en-US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ea typeface="+mj-ea"/>
                <a:cs typeface="+mj-cs"/>
              </a:rPr>
              <a:t>I like this song because…</a:t>
            </a:r>
            <a:endParaRPr lang="en-US">
              <a:solidFill>
                <a:schemeClr val="accent1">
                  <a:tint val="83000"/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305800" cy="2689225"/>
          </a:xfrm>
        </p:spPr>
        <p:txBody>
          <a:bodyPr/>
          <a:lstStyle/>
          <a:p>
            <a:r>
              <a:rPr lang="en-US" smtClean="0"/>
              <a:t>I like the song Do You Remember by Jay Sean because the words are touching. It also has a nice beat. I really like this song.</a:t>
            </a:r>
          </a:p>
        </p:txBody>
      </p:sp>
      <p:pic>
        <p:nvPicPr>
          <p:cNvPr id="17412" name="Picture 2" descr="http://t1.gstatic.com/images?q=tbn:jR7hY2xFcmFzWM%3Ahttp://desi-box.com/pic/images/444186Jay_Sean_-_My_Own_Way_(Front)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3528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97</TotalTime>
  <Words>769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Century Gothic</vt:lpstr>
      <vt:lpstr>ＭＳ Ｐゴシック</vt:lpstr>
      <vt:lpstr>Arial</vt:lpstr>
      <vt:lpstr>Wingdings 2</vt:lpstr>
      <vt:lpstr>Verdana</vt:lpstr>
      <vt:lpstr>Calibri</vt:lpstr>
      <vt:lpstr>Verve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musica </dc:title>
  <dc:creator>template</dc:creator>
  <cp:lastModifiedBy>anne metaxas</cp:lastModifiedBy>
  <cp:revision>16</cp:revision>
  <dcterms:created xsi:type="dcterms:W3CDTF">2010-01-07T16:47:13Z</dcterms:created>
  <dcterms:modified xsi:type="dcterms:W3CDTF">2010-01-18T15:00:11Z</dcterms:modified>
</cp:coreProperties>
</file>