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FA3A76-4F6A-4760-8308-0626CF9A4BB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FAE730-2F09-465E-A82E-C6AD17597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lighthousegetaway.com/lights/NY/montauk9.jpg&amp;imgrefurl=http://www.lighthousegetaway.com/lights/montauk.html&amp;usg=__9s6M4iU_nebd6BjClto2cNAEKls=&amp;h=426&amp;w=696&amp;sz=51&amp;hl=en&amp;start=1&amp;um=1&amp;itbs=1&amp;tbnid=Y61KIdh1MA_A9M:&amp;tbnh=85&amp;tbnw=139&amp;prev=/images?q=montauk&amp;hl=en&amp;safe=active&amp;rls=ig&amp;rlz=1R2GGIE_en&amp;um=1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image50.webshots.com/150/8/74/92/434587492aVmBJA_ph.jpg&amp;imgrefurl=http://travel.webshots.com/photo/1434587492031747396aVmBJA&amp;usg=__dTTS8w_TBZQw8aMH6XjIZN3QIz0=&amp;h=532&amp;w=800&amp;sz=57&amp;hl=en&amp;start=16&amp;um=1&amp;itbs=1&amp;tbnid=uHKFmNDX2d018M:&amp;tbnh=95&amp;tbnw=143&amp;prev=/images?q=montauk+beach&amp;hl=en&amp;safe=active&amp;rlz=1R2GGIE_en&amp;sa=N&amp;um=1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gastrotraveling.com/wp-content/uploads/2009/06/montauk-street-scene.jpg&amp;imgrefurl=http://gastrotraveling.com/?p=294&amp;usg=__mEGa_y-q8m0MzFrDMXR0JVvGW64=&amp;h=600&amp;w=800&amp;sz=213&amp;hl=en&amp;start=13&amp;um=1&amp;itbs=1&amp;tbnid=v6Lnu2EYdHZMdM:&amp;tbnh=107&amp;tbnw=143&amp;prev=/images?q=montauk+restaurants&amp;hl=en&amp;safe=active&amp;rlz=1R2GGIE_en&amp;um=1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farm2.static.flickr.com/1034/963871042_59785e061a.jpg?v=0&amp;imgrefurl=http://flickr.com/photos/ext212/963871042/&amp;usg=__R5zCbXEoIM3RTMlzihyHC5Nr91U=&amp;h=375&amp;w=500&amp;sz=91&amp;hl=en&amp;start=13&amp;um=1&amp;itbs=1&amp;tbnid=Vx6tXkRLWiXlPM:&amp;tbnh=98&amp;tbnw=130&amp;prev=/images?q=lunch+in+montauk&amp;hl=en&amp;safe=active&amp;rlz=1R2GGIE_en&amp;um=1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empire.state.ny.us/nyviews/longisland/images/Montauk%20Pt.jpg&amp;imgrefurl=http://www.empire.state.ny.us/nyviews/longisland/pages/Montauk%20Pt.htm&amp;usg=__e7FYSC_G3ZfcLdmlfFAa3G_5IgE=&amp;h=891&amp;w=1337&amp;sz=128&amp;hl=en&amp;start=5&amp;um=1&amp;itbs=1&amp;tbnid=VW5_PJDNy9lwRM:&amp;tbnh=100&amp;tbnw=150&amp;prev=/images?q=montauk&amp;hl=en&amp;safe=active&amp;rlz=1R2GGIE_en&amp;um=1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Figure out a title in </a:t>
            </a:r>
            <a:r>
              <a:rPr lang="en-US" dirty="0" err="1" smtClean="0"/>
              <a:t>spanish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Matthew Singer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Y61KIdh1MA_A9M:http://lighthousegetaway.com/lights/NY/montauk9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7665" r="7665"/>
          <a:stretch>
            <a:fillRect/>
          </a:stretch>
        </p:blipFill>
        <p:spPr bwMode="auto">
          <a:xfrm>
            <a:off x="1828800" y="685800"/>
            <a:ext cx="5486400" cy="3962400"/>
          </a:xfrm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4724400"/>
            <a:ext cx="5486400" cy="804862"/>
          </a:xfrm>
        </p:spPr>
        <p:txBody>
          <a:bodyPr/>
          <a:lstStyle/>
          <a:p>
            <a:r>
              <a:rPr lang="en-US" dirty="0" err="1" smtClean="0"/>
              <a:t>Gocé</a:t>
            </a:r>
            <a:r>
              <a:rPr lang="en-US" dirty="0" smtClean="0"/>
              <a:t> el </a:t>
            </a:r>
            <a:r>
              <a:rPr lang="en-US" dirty="0" smtClean="0"/>
              <a:t>p(capitals required for proper nouns) unto </a:t>
            </a:r>
            <a:r>
              <a:rPr lang="en-US" dirty="0" smtClean="0"/>
              <a:t>de </a:t>
            </a:r>
            <a:r>
              <a:rPr lang="en-US" dirty="0" err="1" smtClean="0"/>
              <a:t>montauk</a:t>
            </a:r>
            <a:r>
              <a:rPr lang="en-US" dirty="0" smtClean="0"/>
              <a:t> </a:t>
            </a:r>
            <a:r>
              <a:rPr lang="es-PR" dirty="0" smtClean="0"/>
              <a:t>. Fui </a:t>
            </a:r>
            <a:r>
              <a:rPr lang="es-PR" dirty="0" smtClean="0"/>
              <a:t>(</a:t>
            </a:r>
            <a:r>
              <a:rPr lang="es-PR" dirty="0" err="1" smtClean="0"/>
              <a:t>missing</a:t>
            </a:r>
            <a:r>
              <a:rPr lang="es-PR" dirty="0" smtClean="0"/>
              <a:t> </a:t>
            </a:r>
            <a:r>
              <a:rPr lang="es-PR" dirty="0" err="1" smtClean="0"/>
              <a:t>the</a:t>
            </a:r>
            <a:r>
              <a:rPr lang="es-PR" dirty="0" smtClean="0"/>
              <a:t> </a:t>
            </a:r>
            <a:r>
              <a:rPr lang="es-PR" dirty="0" err="1" smtClean="0"/>
              <a:t>words</a:t>
            </a:r>
            <a:r>
              <a:rPr lang="es-PR" dirty="0" smtClean="0"/>
              <a:t>, “ </a:t>
            </a:r>
            <a:r>
              <a:rPr lang="es-PR" dirty="0" err="1" smtClean="0"/>
              <a:t>to</a:t>
            </a:r>
            <a:r>
              <a:rPr lang="es-PR" dirty="0" smtClean="0"/>
              <a:t> </a:t>
            </a:r>
            <a:r>
              <a:rPr lang="es-PR" dirty="0" err="1" smtClean="0"/>
              <a:t>the</a:t>
            </a:r>
            <a:r>
              <a:rPr lang="es-PR" dirty="0" smtClean="0"/>
              <a:t>” punto </a:t>
            </a:r>
            <a:r>
              <a:rPr lang="es-PR" dirty="0" smtClean="0"/>
              <a:t>de </a:t>
            </a:r>
            <a:r>
              <a:rPr lang="es-PR" dirty="0" err="1" smtClean="0"/>
              <a:t>montauk</a:t>
            </a:r>
            <a:r>
              <a:rPr lang="es-PR" dirty="0" smtClean="0"/>
              <a:t> en julio.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uHKFmNDX2d018M:http://image50.webshots.com/150/8/74/92/434587492aVmBJA_ph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4008" r="4008"/>
          <a:stretch>
            <a:fillRect/>
          </a:stretch>
        </p:blipFill>
        <p:spPr bwMode="auto">
          <a:xfrm>
            <a:off x="1828800" y="685800"/>
            <a:ext cx="5486400" cy="3962400"/>
          </a:xfrm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4724400"/>
            <a:ext cx="5486400" cy="804862"/>
          </a:xfrm>
        </p:spPr>
        <p:txBody>
          <a:bodyPr/>
          <a:lstStyle/>
          <a:p>
            <a:r>
              <a:rPr lang="en-US" smtClean="0"/>
              <a:t>La playa a montauk me pareció hermoso. En la playa ví muchas personas y el tiempo fue muy caliente.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3.gstatic.com/images?q=tbn:v6Lnu2EYdHZMdM:http://gastrotraveling.com/wp-content/uploads/2009/06/montauk-street-scene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739" b="1739"/>
          <a:stretch>
            <a:fillRect/>
          </a:stretch>
        </p:blipFill>
        <p:spPr bwMode="auto">
          <a:xfrm>
            <a:off x="1828800" y="685800"/>
            <a:ext cx="5486400" cy="3962400"/>
          </a:xfrm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4724400"/>
            <a:ext cx="5486400" cy="80486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Fui</a:t>
            </a:r>
            <a:r>
              <a:rPr lang="en-US" dirty="0" smtClean="0"/>
              <a:t> </a:t>
            </a:r>
            <a:r>
              <a:rPr lang="en-US" dirty="0" err="1" smtClean="0"/>
              <a:t>trabajé</a:t>
            </a:r>
            <a:r>
              <a:rPr lang="en-US" dirty="0" smtClean="0"/>
              <a:t> </a:t>
            </a:r>
            <a:r>
              <a:rPr lang="en-US" dirty="0" smtClean="0"/>
              <a:t>(You only need one verb here. Did you go to the shop? Or did you work there? )en el(check gender) </a:t>
            </a:r>
            <a:r>
              <a:rPr lang="en-US" dirty="0" err="1" smtClean="0"/>
              <a:t>tienda</a:t>
            </a:r>
            <a:r>
              <a:rPr lang="en-US" dirty="0" smtClean="0"/>
              <a:t> de </a:t>
            </a:r>
            <a:r>
              <a:rPr lang="en-US" dirty="0" err="1" smtClean="0"/>
              <a:t>pez</a:t>
            </a:r>
            <a:r>
              <a:rPr lang="en-US" dirty="0" smtClean="0"/>
              <a:t>. </a:t>
            </a:r>
            <a:r>
              <a:rPr lang="en-US" dirty="0" err="1" smtClean="0"/>
              <a:t>Fui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los </a:t>
            </a:r>
            <a:r>
              <a:rPr lang="en-US" dirty="0" err="1" smtClean="0"/>
              <a:t>peces</a:t>
            </a:r>
            <a:r>
              <a:rPr lang="en-US" dirty="0" smtClean="0"/>
              <a:t> a </a:t>
            </a:r>
            <a:r>
              <a:rPr lang="en-US" dirty="0" err="1" smtClean="0"/>
              <a:t>montauk</a:t>
            </a:r>
            <a:r>
              <a:rPr lang="en-US" dirty="0" smtClean="0"/>
              <a:t>(This means I went for the fish at Montauk. What do you mean?). </a:t>
            </a:r>
            <a:r>
              <a:rPr lang="en-US" dirty="0" err="1" smtClean="0"/>
              <a:t>Fui</a:t>
            </a:r>
            <a:r>
              <a:rPr lang="en-US" dirty="0" smtClean="0"/>
              <a:t> </a:t>
            </a:r>
            <a:r>
              <a:rPr lang="en-US" dirty="0" err="1" smtClean="0"/>
              <a:t>capturado</a:t>
            </a:r>
            <a:r>
              <a:rPr lang="en-US" dirty="0" smtClean="0"/>
              <a:t> This means, “I was captured a shark at Montauk… What do you mean?) </a:t>
            </a:r>
            <a:r>
              <a:rPr lang="en-US" dirty="0" smtClean="0"/>
              <a:t>un </a:t>
            </a:r>
            <a:r>
              <a:rPr lang="en-US" dirty="0" err="1" smtClean="0"/>
              <a:t>tiburón</a:t>
            </a:r>
            <a:r>
              <a:rPr lang="en-US" dirty="0" smtClean="0"/>
              <a:t> a Montauk.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1.gstatic.com/images?q=tbn:Vx6tXkRLWiXlPM:http://farm2.static.flickr.com/1034/963871042_59785e061a.jpg%3Fv%3D0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097" b="2097"/>
          <a:stretch>
            <a:fillRect/>
          </a:stretch>
        </p:blipFill>
        <p:spPr bwMode="auto">
          <a:xfrm>
            <a:off x="1905000" y="685800"/>
            <a:ext cx="5486400" cy="3962400"/>
          </a:xfrm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4724400"/>
            <a:ext cx="5486400" cy="8048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Lunch </a:t>
            </a:r>
            <a:r>
              <a:rPr lang="en-US" dirty="0" smtClean="0"/>
              <a:t>(NO ENGLISH) </a:t>
            </a:r>
            <a:r>
              <a:rPr lang="en-US" dirty="0" err="1" smtClean="0"/>
              <a:t>fue</a:t>
            </a:r>
            <a:r>
              <a:rPr lang="en-US" dirty="0" smtClean="0"/>
              <a:t> (DID YOU GO “TO” THE RESTAURANT? THE WORD “TO” IS MISSING) </a:t>
            </a:r>
            <a:r>
              <a:rPr lang="en-US" dirty="0" err="1" smtClean="0"/>
              <a:t>una</a:t>
            </a:r>
            <a:r>
              <a:rPr lang="en-US" dirty="0" smtClean="0"/>
              <a:t> (RESTAURAUNT IS A MASCULINE WORD) </a:t>
            </a:r>
            <a:r>
              <a:rPr lang="en-US" dirty="0" err="1" smtClean="0"/>
              <a:t>restaurante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smtClean="0"/>
              <a:t>(CAPITAL LETTER) </a:t>
            </a:r>
            <a:r>
              <a:rPr lang="en-US" dirty="0" err="1" smtClean="0"/>
              <a:t>montauk</a:t>
            </a:r>
            <a:r>
              <a:rPr lang="en-US" dirty="0" smtClean="0"/>
              <a:t>.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smtClean="0"/>
              <a:t>a (THE WORD “TO” IS MISSING.) </a:t>
            </a:r>
            <a:r>
              <a:rPr lang="en-US" dirty="0" err="1" smtClean="0"/>
              <a:t>restaurante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smtClean="0"/>
              <a:t> (VEZ IS A FEMININE WORD) el </a:t>
            </a:r>
            <a:r>
              <a:rPr lang="en-US" dirty="0" err="1" smtClean="0"/>
              <a:t>primero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mucho </a:t>
            </a:r>
            <a:r>
              <a:rPr lang="en-US" dirty="0" err="1" smtClean="0"/>
              <a:t>tiempo</a:t>
            </a:r>
            <a:r>
              <a:rPr lang="en-US" dirty="0" smtClean="0"/>
              <a:t> en </a:t>
            </a:r>
            <a:r>
              <a:rPr lang="en-US" dirty="0" err="1" smtClean="0"/>
              <a:t>julio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3.gstatic.com/images?q=tbn:VW5_PJDNy9lwRM:http://www.empire.state.ny.us/nyviews/longisland/images/Montauk%2520Pt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3846" r="3846"/>
          <a:stretch>
            <a:fillRect/>
          </a:stretch>
        </p:blipFill>
        <p:spPr bwMode="auto">
          <a:xfrm>
            <a:off x="1828800" y="685800"/>
            <a:ext cx="5486400" cy="3962400"/>
          </a:xfrm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4724400"/>
            <a:ext cx="5486400" cy="804862"/>
          </a:xfrm>
        </p:spPr>
        <p:txBody>
          <a:bodyPr>
            <a:normAutofit fontScale="62500" lnSpcReduction="20000"/>
          </a:bodyPr>
          <a:lstStyle/>
          <a:p>
            <a:r>
              <a:rPr lang="es-ES" dirty="0" smtClean="0"/>
              <a:t>Después del día, fue </a:t>
            </a:r>
            <a:r>
              <a:rPr lang="es-ES" dirty="0" err="1" smtClean="0"/>
              <a:t>hizó</a:t>
            </a:r>
            <a:r>
              <a:rPr lang="es-ES" dirty="0" smtClean="0"/>
              <a:t> </a:t>
            </a:r>
            <a:r>
              <a:rPr lang="es-ES" dirty="0" smtClean="0"/>
              <a:t>vieron (YOU HAVE THREE VERBS HERE: HE WENT, HE OR IT DID, THEY OR YOU ALL SAW. WHO”S DOING WHAT?) a  </a:t>
            </a:r>
            <a:r>
              <a:rPr lang="es-ES" dirty="0" smtClean="0"/>
              <a:t>la puesta del sol. </a:t>
            </a:r>
            <a:r>
              <a:rPr lang="es-ES" dirty="0" err="1" smtClean="0"/>
              <a:t>Montauk</a:t>
            </a:r>
            <a:r>
              <a:rPr lang="es-ES" dirty="0" smtClean="0"/>
              <a:t> </a:t>
            </a:r>
            <a:r>
              <a:rPr lang="es-ES" dirty="0" smtClean="0"/>
              <a:t> TOO MANY VERBS AGAIN. FIRST YOU SAY “I DROVE” WHAT DID YOU DRIVE? A CAR? – THEN YOU SAY SOMETHING ABOUT GOING CRAZY. BUT WHO IS GOING CRAZY? IT’S AN –ER VERB AND YOU HAVE AN “A” ON THE END. YOUR VERBS SHOULD BE IN </a:t>
            </a:r>
            <a:r>
              <a:rPr lang="es-ES" smtClean="0"/>
              <a:t>THR PRETERITE) conduje </a:t>
            </a:r>
            <a:r>
              <a:rPr lang="es-ES" dirty="0" smtClean="0"/>
              <a:t>vuelva loco.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306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Figure out a title in spanish…</vt:lpstr>
      <vt:lpstr>Slide 2</vt:lpstr>
      <vt:lpstr>Slide 3</vt:lpstr>
      <vt:lpstr>Slide 4</vt:lpstr>
      <vt:lpstr>Slide 5</vt:lpstr>
      <vt:lpstr>Slide 6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Administrator</cp:lastModifiedBy>
  <cp:revision>13</cp:revision>
  <dcterms:created xsi:type="dcterms:W3CDTF">2009-12-03T13:37:13Z</dcterms:created>
  <dcterms:modified xsi:type="dcterms:W3CDTF">2009-12-07T16:58:04Z</dcterms:modified>
</cp:coreProperties>
</file>