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5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409" autoAdjust="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6672E-DD93-4795-818D-F9DD0A940AB0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608DE-45A9-4FB7-885B-59ADDDDA4F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6672E-DD93-4795-818D-F9DD0A940AB0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608DE-45A9-4FB7-885B-59ADDDDA4F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6672E-DD93-4795-818D-F9DD0A940AB0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608DE-45A9-4FB7-885B-59ADDDDA4F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6672E-DD93-4795-818D-F9DD0A940AB0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608DE-45A9-4FB7-885B-59ADDDDA4F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6672E-DD93-4795-818D-F9DD0A940AB0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608DE-45A9-4FB7-885B-59ADDDDA4F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6672E-DD93-4795-818D-F9DD0A940AB0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608DE-45A9-4FB7-885B-59ADDDDA4F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6672E-DD93-4795-818D-F9DD0A940AB0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608DE-45A9-4FB7-885B-59ADDDDA4F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6672E-DD93-4795-818D-F9DD0A940AB0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608DE-45A9-4FB7-885B-59ADDDDA4F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6672E-DD93-4795-818D-F9DD0A940AB0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608DE-45A9-4FB7-885B-59ADDDDA4F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6672E-DD93-4795-818D-F9DD0A940AB0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608DE-45A9-4FB7-885B-59ADDDDA4F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6672E-DD93-4795-818D-F9DD0A940AB0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608DE-45A9-4FB7-885B-59ADDDDA4F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36672E-DD93-4795-818D-F9DD0A940AB0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0608DE-45A9-4FB7-885B-59ADDDDA4F9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4000" r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4419600"/>
            <a:ext cx="6477000" cy="1143000"/>
          </a:xfrm>
        </p:spPr>
        <p:txBody>
          <a:bodyPr/>
          <a:lstStyle/>
          <a:p>
            <a:r>
              <a:rPr lang="es-ES" dirty="0">
                <a:solidFill>
                  <a:srgbClr val="FF0000"/>
                </a:solidFill>
              </a:rPr>
              <a:t>Bob quiere viajar en el aire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19800"/>
            <a:ext cx="45719" cy="106363"/>
          </a:xfrm>
        </p:spPr>
        <p:txBody>
          <a:bodyPr>
            <a:normAutofit fontScale="25000" lnSpcReduction="20000"/>
          </a:bodyPr>
          <a:lstStyle/>
          <a:p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828800" y="2514600"/>
            <a:ext cx="6477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Este </a:t>
            </a:r>
            <a:r>
              <a:rPr kumimoji="0" lang="en-US" sz="5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es</a:t>
            </a:r>
            <a:r>
              <a:rPr kumimoji="0" lang="en-US" sz="5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Bob.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49000" r="-4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181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ES" dirty="0">
                <a:solidFill>
                  <a:srgbClr val="C00000"/>
                </a:solidFill>
              </a:rPr>
              <a:t>Tal vez cuando los cerdos pueden volar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609600"/>
            <a:ext cx="7772400" cy="1470025"/>
          </a:xfrm>
        </p:spPr>
        <p:txBody>
          <a:bodyPr>
            <a:normAutofit/>
          </a:bodyPr>
          <a:lstStyle/>
          <a:p>
            <a:r>
              <a:rPr lang="en-US" sz="6600" dirty="0" smtClean="0"/>
              <a:t>The End.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pPr algn="r"/>
            <a:r>
              <a:rPr lang="en-US" sz="6600" dirty="0" smtClean="0">
                <a:solidFill>
                  <a:schemeClr val="tx1"/>
                </a:solidFill>
              </a:rPr>
              <a:t>By: Matthew Cedeno</a:t>
            </a:r>
            <a:endParaRPr lang="en-US" sz="6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7772400" cy="1470025"/>
          </a:xfrm>
        </p:spPr>
        <p:txBody>
          <a:bodyPr/>
          <a:lstStyle/>
          <a:p>
            <a:r>
              <a:rPr lang="es-ES" dirty="0"/>
              <a:t>Bob da un paseo en un chorro ángel </a:t>
            </a:r>
            <a:r>
              <a:rPr lang="es-ES" dirty="0" smtClean="0"/>
              <a:t>azul</a:t>
            </a:r>
            <a:r>
              <a:rPr lang="es-ES" dirty="0"/>
              <a:t>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04800"/>
            <a:ext cx="7772400" cy="1470025"/>
          </a:xfrm>
        </p:spPr>
        <p:txBody>
          <a:bodyPr/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Bob se </a:t>
            </a:r>
            <a:r>
              <a:rPr lang="en-US" dirty="0" err="1">
                <a:solidFill>
                  <a:schemeClr val="accent6">
                    <a:lumMod val="75000"/>
                  </a:schemeClr>
                </a:solidFill>
              </a:rPr>
              <a:t>siente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 un </a:t>
            </a: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</a:rPr>
              <a:t>destructivo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. 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105400"/>
            <a:ext cx="6400800" cy="1752600"/>
          </a:xfrm>
        </p:spPr>
        <p:txBody>
          <a:bodyPr>
            <a:normAutofit/>
          </a:bodyPr>
          <a:lstStyle/>
          <a:p>
            <a:r>
              <a:rPr lang="es-ES" sz="4800" dirty="0">
                <a:solidFill>
                  <a:schemeClr val="accent6">
                    <a:lumMod val="75000"/>
                  </a:schemeClr>
                </a:solidFill>
              </a:rPr>
              <a:t>por lo que se une a la fuerza aérea.</a:t>
            </a:r>
            <a:r>
              <a:rPr lang="es-ES" sz="48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endParaRPr lang="en-US" sz="48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387975"/>
            <a:ext cx="7772400" cy="1470025"/>
          </a:xfrm>
        </p:spPr>
        <p:txBody>
          <a:bodyPr/>
          <a:lstStyle/>
          <a:p>
            <a:r>
              <a:rPr lang="es-ES" dirty="0">
                <a:solidFill>
                  <a:srgbClr val="FFFF00"/>
                </a:solidFill>
              </a:rPr>
              <a:t>Bob moscas en la AC-130</a:t>
            </a:r>
            <a:r>
              <a:rPr lang="es-ES" dirty="0" smtClean="0">
                <a:solidFill>
                  <a:srgbClr val="FFFF00"/>
                </a:solidFill>
              </a:rPr>
              <a:t> 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457200"/>
            <a:ext cx="1676400" cy="152400"/>
          </a:xfrm>
        </p:spPr>
        <p:txBody>
          <a:bodyPr>
            <a:normAutofit fontScale="25000" lnSpcReduction="20000"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387975"/>
            <a:ext cx="7772400" cy="1470025"/>
          </a:xfrm>
        </p:spPr>
        <p:txBody>
          <a:bodyPr/>
          <a:lstStyle/>
          <a:p>
            <a:r>
              <a:rPr lang="es-ES" dirty="0">
                <a:solidFill>
                  <a:srgbClr val="FF0000"/>
                </a:solidFill>
              </a:rPr>
              <a:t>luego Bob vuela el helicóptero Apache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1981200"/>
            <a:ext cx="6400800" cy="17526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5000" b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447800"/>
            <a:ext cx="7772400" cy="1470025"/>
          </a:xfrm>
        </p:spPr>
        <p:txBody>
          <a:bodyPr/>
          <a:lstStyle/>
          <a:p>
            <a:r>
              <a:rPr lang="en-US" dirty="0" err="1">
                <a:solidFill>
                  <a:srgbClr val="FFFF00"/>
                </a:solidFill>
              </a:rPr>
              <a:t>es</a:t>
            </a:r>
            <a:r>
              <a:rPr lang="en-US" dirty="0">
                <a:solidFill>
                  <a:srgbClr val="FFFF00"/>
                </a:solidFill>
              </a:rPr>
              <a:t> se </a:t>
            </a:r>
            <a:r>
              <a:rPr lang="en-US" dirty="0" err="1">
                <a:solidFill>
                  <a:srgbClr val="FFFF00"/>
                </a:solidFill>
              </a:rPr>
              <a:t>vuelve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peligroso</a:t>
            </a:r>
            <a:r>
              <a:rPr lang="en-US" dirty="0"/>
              <a:t>.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>
                <a:solidFill>
                  <a:srgbClr val="FFFF00"/>
                </a:solidFill>
              </a:rPr>
              <a:t>Bob continuación, intenta aviones regulares</a:t>
            </a:r>
            <a:r>
              <a:rPr lang="es-ES" dirty="0" smtClean="0">
                <a:solidFill>
                  <a:srgbClr val="FFFF00"/>
                </a:solidFill>
              </a:rPr>
              <a:t> 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387975"/>
            <a:ext cx="7772400" cy="1470025"/>
          </a:xfrm>
        </p:spPr>
        <p:txBody>
          <a:bodyPr/>
          <a:lstStyle/>
          <a:p>
            <a:r>
              <a:rPr lang="es-ES" dirty="0">
                <a:solidFill>
                  <a:srgbClr val="C00000"/>
                </a:solidFill>
              </a:rPr>
              <a:t>Bob moscas el Boeing 747</a:t>
            </a:r>
            <a:r>
              <a:rPr lang="es-ES" dirty="0" smtClean="0">
                <a:solidFill>
                  <a:srgbClr val="C00000"/>
                </a:solidFill>
              </a:rPr>
              <a:t> 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6477000" cy="2239962"/>
          </a:xfrm>
        </p:spPr>
        <p:txBody>
          <a:bodyPr>
            <a:normAutofit/>
          </a:bodyPr>
          <a:lstStyle/>
          <a:p>
            <a:r>
              <a:rPr lang="es-ES" dirty="0">
                <a:solidFill>
                  <a:schemeClr val="tx1">
                    <a:lumMod val="95000"/>
                    <a:lumOff val="5000"/>
                  </a:schemeClr>
                </a:solidFill>
              </a:rPr>
              <a:t>Bob entonces toma un viaje en globo de aire caliente</a:t>
            </a:r>
            <a:r>
              <a:rPr lang="es-E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3932238"/>
            <a:ext cx="7772400" cy="2925762"/>
          </a:xfrm>
        </p:spPr>
        <p:txBody>
          <a:bodyPr/>
          <a:lstStyle/>
          <a:p>
            <a:r>
              <a:rPr lang="es-ES" dirty="0">
                <a:solidFill>
                  <a:srgbClr val="FFC000"/>
                </a:solidFill>
              </a:rPr>
              <a:t>Bob soñó con volar los coches</a:t>
            </a:r>
            <a:endParaRPr lang="en-US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</TotalTime>
  <Words>93</Words>
  <Application>Microsoft Office PowerPoint</Application>
  <PresentationFormat>On-screen Show (4:3)</PresentationFormat>
  <Paragraphs>15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Bob quiere viajar en el aire </vt:lpstr>
      <vt:lpstr>Bob da un paseo en un chorro ángel azul.</vt:lpstr>
      <vt:lpstr>Bob se siente un destructivo. </vt:lpstr>
      <vt:lpstr>Bob moscas en la AC-130 </vt:lpstr>
      <vt:lpstr>luego Bob vuela el helicóptero Apache </vt:lpstr>
      <vt:lpstr>es se vuelve peligroso. </vt:lpstr>
      <vt:lpstr>Bob moscas el Boeing 747 </vt:lpstr>
      <vt:lpstr>Bob entonces toma un viaje en globo de aire caliente </vt:lpstr>
      <vt:lpstr>Bob soñó con volar los coches</vt:lpstr>
      <vt:lpstr>Tal vez cuando los cerdos pueden volar</vt:lpstr>
      <vt:lpstr>The End.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Matthew cedeno</dc:creator>
  <cp:lastModifiedBy>Administrator</cp:lastModifiedBy>
  <cp:revision>10</cp:revision>
  <dcterms:created xsi:type="dcterms:W3CDTF">2009-12-12T20:00:45Z</dcterms:created>
  <dcterms:modified xsi:type="dcterms:W3CDTF">2009-12-14T15:27:08Z</dcterms:modified>
</cp:coreProperties>
</file>