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2EC0CEC-4249-499C-BDCD-600AF17C3872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C7A459-11DF-46B6-9A60-C94CDBE14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smtClean="0">
                <a:solidFill>
                  <a:srgbClr val="FFFF00"/>
                </a:solidFill>
              </a:rPr>
              <a:t>By: Lauren Wallach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</a:t>
            </a:r>
            <a:r>
              <a:rPr lang="en-US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y</a:t>
            </a: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T</a:t>
            </a:r>
            <a:r>
              <a:rPr lang="en-US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r</a:t>
            </a:r>
            <a:r>
              <a:rPr lang="en-US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</a:t>
            </a:r>
            <a:r>
              <a:rPr lang="en-US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</a:t>
            </a: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</a:t>
            </a:r>
            <a:r>
              <a:rPr lang="en-US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</a:t>
            </a: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</a:t>
            </a:r>
            <a:r>
              <a:rPr lang="en-US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l</a:t>
            </a:r>
            <a:r>
              <a:rPr lang="en-US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o</a:t>
            </a:r>
            <a:r>
              <a:rPr lang="en-US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r</a:t>
            </a:r>
            <a:r>
              <a:rPr lang="en-US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</a:t>
            </a: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</a:t>
            </a:r>
            <a:r>
              <a:rPr lang="en-US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</a:t>
            </a:r>
            <a:endParaRPr 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About Florida: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    En Florida está muy caliente especialmente en el verano y la primevera</a:t>
            </a:r>
            <a:r>
              <a:rPr lang="en-US" smtClean="0"/>
              <a:t>.</a:t>
            </a:r>
          </a:p>
          <a:p>
            <a:pPr>
              <a:buNone/>
            </a:pPr>
            <a:r>
              <a:rPr lang="en-US" smtClean="0"/>
              <a:t>    Hay </a:t>
            </a:r>
            <a:r>
              <a:rPr lang="en-US" smtClean="0"/>
              <a:t>muchas palmeras en la playa y en la calle. </a:t>
            </a:r>
            <a:endParaRPr lang="en-US" smtClean="0"/>
          </a:p>
          <a:p>
            <a:pPr>
              <a:buNone/>
            </a:pPr>
            <a:r>
              <a:rPr lang="en-US" smtClean="0"/>
              <a:t> </a:t>
            </a:r>
            <a:r>
              <a:rPr lang="en-US" smtClean="0"/>
              <a:t>  </a:t>
            </a:r>
            <a:r>
              <a:rPr lang="en-US" smtClean="0"/>
              <a:t> </a:t>
            </a:r>
            <a:r>
              <a:rPr lang="en-US" smtClean="0"/>
              <a:t>La playa está cerca de mi casa en Florida.</a:t>
            </a:r>
            <a:endParaRPr lang="en-US"/>
          </a:p>
        </p:txBody>
      </p:sp>
      <p:pic>
        <p:nvPicPr>
          <p:cNvPr id="4098" name="Picture 2" descr="http://www.untiredwithloving.org/palm_tre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581400"/>
            <a:ext cx="211455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Actividads: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   </a:t>
            </a:r>
            <a:r>
              <a:rPr lang="en-US" smtClean="0"/>
              <a:t> En </a:t>
            </a:r>
            <a:r>
              <a:rPr lang="en-US" smtClean="0"/>
              <a:t>Florida yo quedé en casa de mis abuelos.  Nosotros fuimos a el playa casi todos los días</a:t>
            </a:r>
            <a:r>
              <a:rPr lang="en-US" smtClean="0"/>
              <a:t>.</a:t>
            </a:r>
          </a:p>
          <a:p>
            <a:pPr>
              <a:buNone/>
            </a:pPr>
            <a:r>
              <a:rPr lang="en-US" smtClean="0"/>
              <a:t> </a:t>
            </a:r>
            <a:r>
              <a:rPr lang="en-US" smtClean="0"/>
              <a:t>  </a:t>
            </a:r>
            <a:r>
              <a:rPr lang="en-US" smtClean="0"/>
              <a:t> </a:t>
            </a:r>
            <a:r>
              <a:rPr lang="en-US" smtClean="0"/>
              <a:t>Yo visité toda mi familia por que toda mi familia vive en Florida</a:t>
            </a:r>
            <a:r>
              <a:rPr lang="en-US" smtClean="0"/>
              <a:t>.</a:t>
            </a:r>
          </a:p>
          <a:p>
            <a:pPr>
              <a:buNone/>
            </a:pPr>
            <a:r>
              <a:rPr lang="en-US" smtClean="0"/>
              <a:t> </a:t>
            </a:r>
            <a:r>
              <a:rPr lang="en-US" smtClean="0"/>
              <a:t>  </a:t>
            </a:r>
            <a:r>
              <a:rPr lang="en-US" smtClean="0"/>
              <a:t> </a:t>
            </a:r>
            <a:r>
              <a:rPr lang="en-US" smtClean="0"/>
              <a:t>Nosotros también nadamos en la piscina de mis abuelos. </a:t>
            </a:r>
          </a:p>
          <a:p>
            <a:pPr>
              <a:buNone/>
            </a:pPr>
            <a:endParaRPr lang="en-US"/>
          </a:p>
        </p:txBody>
      </p:sp>
      <p:pic>
        <p:nvPicPr>
          <p:cNvPr id="3074" name="Picture 2" descr="http://beautiful-island.50webs.com/beautiful-island/sunny-beach-pal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114800"/>
            <a:ext cx="2973758" cy="23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Vuelo: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   Yo volé abajo a Florida casi cada dos meses. </a:t>
            </a:r>
            <a:endParaRPr lang="en-US" smtClean="0"/>
          </a:p>
          <a:p>
            <a:pPr>
              <a:buNone/>
            </a:pPr>
            <a:r>
              <a:rPr lang="en-US" smtClean="0"/>
              <a:t> </a:t>
            </a:r>
            <a:r>
              <a:rPr lang="en-US" smtClean="0"/>
              <a:t>  Los </a:t>
            </a:r>
            <a:r>
              <a:rPr lang="en-US" smtClean="0"/>
              <a:t>vuelos sentieron largo pero que no son largo. </a:t>
            </a:r>
            <a:endParaRPr lang="en-US" smtClean="0"/>
          </a:p>
          <a:p>
            <a:pPr>
              <a:buNone/>
            </a:pPr>
            <a:r>
              <a:rPr lang="en-US" smtClean="0"/>
              <a:t> </a:t>
            </a:r>
            <a:r>
              <a:rPr lang="en-US" smtClean="0"/>
              <a:t>  </a:t>
            </a:r>
            <a:r>
              <a:rPr lang="en-US" smtClean="0"/>
              <a:t>El </a:t>
            </a:r>
            <a:r>
              <a:rPr lang="en-US" smtClean="0"/>
              <a:t>vuelo es sobre dos horas.</a:t>
            </a:r>
            <a:endParaRPr lang="en-US"/>
          </a:p>
        </p:txBody>
      </p:sp>
      <p:pic>
        <p:nvPicPr>
          <p:cNvPr id="2050" name="Picture 2" descr="http://happypettravels.com/lib/yhst-70776681830188/airpl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200400"/>
            <a:ext cx="4962525" cy="2798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   Yo conocé muchos nuevo amigos. </a:t>
            </a:r>
            <a:endParaRPr lang="en-US" smtClean="0"/>
          </a:p>
          <a:p>
            <a:pPr>
              <a:buNone/>
            </a:pPr>
            <a:r>
              <a:rPr lang="en-US" smtClean="0"/>
              <a:t> </a:t>
            </a:r>
            <a:r>
              <a:rPr lang="en-US" smtClean="0"/>
              <a:t>  </a:t>
            </a:r>
            <a:r>
              <a:rPr lang="en-US" smtClean="0"/>
              <a:t>Yo </a:t>
            </a:r>
            <a:r>
              <a:rPr lang="en-US" smtClean="0"/>
              <a:t>hablé a mi amigos from Florida cuando estoy en Nuevo York. </a:t>
            </a:r>
            <a:endParaRPr lang="en-US" smtClean="0"/>
          </a:p>
          <a:p>
            <a:pPr>
              <a:buNone/>
            </a:pPr>
            <a:r>
              <a:rPr lang="en-US" smtClean="0"/>
              <a:t> </a:t>
            </a:r>
            <a:r>
              <a:rPr lang="en-US" smtClean="0"/>
              <a:t>  </a:t>
            </a:r>
            <a:r>
              <a:rPr lang="en-US" smtClean="0"/>
              <a:t>Ellos </a:t>
            </a:r>
            <a:r>
              <a:rPr lang="en-US" smtClean="0"/>
              <a:t>son muy divertido y simpatico.</a:t>
            </a:r>
            <a:endParaRPr lang="en-US"/>
          </a:p>
        </p:txBody>
      </p:sp>
      <p:pic>
        <p:nvPicPr>
          <p:cNvPr id="1026" name="Picture 2" descr="http://www.pickthebrain.com/blog/wp-content/uploads/2008/04/friends-at-the-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505200"/>
            <a:ext cx="4210050" cy="2914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smtClean="0">
                <a:solidFill>
                  <a:srgbClr val="7030A0"/>
                </a:solidFill>
              </a:rPr>
              <a:t>THE END</a:t>
            </a:r>
            <a:endParaRPr lang="en-US" sz="9600">
              <a:solidFill>
                <a:srgbClr val="7030A0"/>
              </a:solidFill>
            </a:endParaRPr>
          </a:p>
        </p:txBody>
      </p:sp>
      <p:pic>
        <p:nvPicPr>
          <p:cNvPr id="18434" name="Picture 2" descr="http://www.beaverinstallations.ca/images/Happy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971800"/>
            <a:ext cx="3733800" cy="3733800"/>
          </a:xfrm>
          <a:prstGeom prst="rect">
            <a:avLst/>
          </a:prstGeom>
          <a:noFill/>
        </p:spPr>
      </p:pic>
      <p:pic>
        <p:nvPicPr>
          <p:cNvPr id="18436" name="Picture 4" descr="http://www.beaverinstallations.ca/images/Happy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8956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82</TotalTime>
  <Words>160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My Trip to Florida</vt:lpstr>
      <vt:lpstr>About Florida:</vt:lpstr>
      <vt:lpstr>Actividads:</vt:lpstr>
      <vt:lpstr>Vuelo:</vt:lpstr>
      <vt:lpstr>Slide 5</vt:lpstr>
      <vt:lpstr>Slide 6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Trip to Florida</dc:title>
  <dc:creator>template</dc:creator>
  <cp:lastModifiedBy>template</cp:lastModifiedBy>
  <cp:revision>21</cp:revision>
  <dcterms:created xsi:type="dcterms:W3CDTF">2009-12-03T13:40:11Z</dcterms:created>
  <dcterms:modified xsi:type="dcterms:W3CDTF">2009-12-17T12:22:33Z</dcterms:modified>
</cp:coreProperties>
</file>