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C4FD71-906B-49AC-9961-865A81EC1F1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73F991B-DB99-4DE7-9B47-BD35ABD62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5400" dirty="0" err="1" smtClean="0"/>
              <a:t>Laga</a:t>
            </a:r>
            <a:r>
              <a:rPr lang="en-US" sz="5400" dirty="0" smtClean="0"/>
              <a:t>(This word is masculine) </a:t>
            </a:r>
            <a:r>
              <a:rPr lang="en-US" sz="5400" dirty="0" err="1" smtClean="0"/>
              <a:t>cuyuga</a:t>
            </a:r>
            <a:r>
              <a:rPr lang="en-US" sz="5400" dirty="0" smtClean="0"/>
              <a:t> (check spelling on </a:t>
            </a:r>
            <a:r>
              <a:rPr lang="en-US" sz="5400" smtClean="0"/>
              <a:t>this name) </a:t>
            </a:r>
            <a:endParaRPr lang="en-US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4</cp:revision>
  <dcterms:created xsi:type="dcterms:W3CDTF">2009-12-03T13:38:02Z</dcterms:created>
  <dcterms:modified xsi:type="dcterms:W3CDTF">2009-12-07T16:49:18Z</dcterms:modified>
</cp:coreProperties>
</file>