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80" r:id="rId1"/>
  </p:sldMasterIdLst>
  <p:sldIdLst>
    <p:sldId id="256" r:id="rId2"/>
    <p:sldId id="257" r:id="rId3"/>
    <p:sldId id="265" r:id="rId4"/>
    <p:sldId id="259" r:id="rId5"/>
    <p:sldId id="260" r:id="rId6"/>
    <p:sldId id="262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AD177-8A51-4482-8FF8-BD252F94B68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4CA6D-64C8-42B8-97FF-C3D45E351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9B631-AA54-483A-A1C6-A0EFE417BF4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0F5B6-0260-4A2A-BBF7-08D78121A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066B2-E6D2-4934-BD15-754563861BD2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2E840-80AD-494C-8631-0F229579A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30644-CB61-4C32-A77F-4DF4440D620D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42CE-F7CB-46B7-8241-037BBF44C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BEB99-D425-4EFE-A4E5-3C0B5ADAFDE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87BC-B11A-4B30-A6FA-492294CBF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2F2F-C9B2-438D-A4C2-DB34AB9B82D4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995C-9E8E-430C-8BB6-D10480463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CB85B12-2CAF-48C5-8477-95DF03A5903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AB1B64-C745-492B-B322-B9EEEB761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6" r:id="rId2"/>
    <p:sldLayoutId id="2147483785" r:id="rId3"/>
    <p:sldLayoutId id="2147483784" r:id="rId4"/>
    <p:sldLayoutId id="2147483783" r:id="rId5"/>
    <p:sldLayoutId id="2147483782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FAE0EC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AE0EC"/>
          </a:solidFill>
          <a:latin typeface="Consolas" charset="0"/>
          <a:ea typeface="ＭＳ Ｐゴシック" charset="-128"/>
          <a:cs typeface="ＭＳ Ｐゴシック" charset="-128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charset="2"/>
        <a:buChar char=""/>
        <a:defRPr sz="30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"/>
        <a:defRPr sz="26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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Font typeface="Wingdings 3" charset="2"/>
        <a:buChar char="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sicremedy.com/audio/index.cfm?fuseaction=showaudioplayer&amp;audioId=2887&amp;quality=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sicremedy.com/audio/index.cfm?fuseaction=showaudioplayer&amp;audioId=37548&amp;quality=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750" y="4283075"/>
            <a:ext cx="7772400" cy="19751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smtClean="0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Hola!!!!!!!</a:t>
            </a:r>
            <a:endParaRPr lang="en-US" sz="9600">
              <a:solidFill>
                <a:schemeClr val="tx2">
                  <a:satMod val="2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Title 1"/>
          <p:cNvSpPr>
            <a:spLocks/>
          </p:cNvSpPr>
          <p:nvPr/>
        </p:nvSpPr>
        <p:spPr bwMode="auto">
          <a:xfrm>
            <a:off x="914400" y="533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4000">
                <a:solidFill>
                  <a:srgbClr val="FAE0EC"/>
                </a:solidFill>
                <a:latin typeface="Consolas" charset="0"/>
              </a:rPr>
              <a:t>Proyecto de Musica Popular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15240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/>
              <a:t>     Me ll</a:t>
            </a:r>
            <a:r>
              <a:rPr lang="en-US" smtClean="0">
                <a:latin typeface="Arial" charset="0"/>
              </a:rPr>
              <a:t>amo </a:t>
            </a:r>
            <a:r>
              <a:rPr lang="en-US" smtClean="0"/>
              <a:t>Katie Rose. Yo tengo catorce </a:t>
            </a:r>
            <a:r>
              <a:rPr lang="en-US" smtClean="0">
                <a:latin typeface="Abadi MT Condensed Extra Bold" charset="0"/>
              </a:rPr>
              <a:t>año</a:t>
            </a:r>
            <a:r>
              <a:rPr lang="en-US" smtClean="0"/>
              <a:t>s. Yo vivo en Suffern Nueva York. </a:t>
            </a:r>
          </a:p>
        </p:txBody>
      </p:sp>
      <p:pic>
        <p:nvPicPr>
          <p:cNvPr id="6" name="Picture 5" descr="Photo 4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286000" y="2438400"/>
            <a:ext cx="4495800" cy="3371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        Cancion:</a:t>
            </a:r>
            <a:endParaRPr lang="en-US">
              <a:solidFill>
                <a:schemeClr val="tx2">
                  <a:satMod val="2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/>
              <a:t>        </a:t>
            </a:r>
            <a:r>
              <a:rPr lang="en-US" sz="9600" smtClean="0"/>
              <a:t>La Tortura</a:t>
            </a:r>
          </a:p>
          <a:p>
            <a:pPr eaLnBrk="1" hangingPunct="1">
              <a:buFont typeface="Wingdings" charset="2"/>
              <a:buNone/>
            </a:pPr>
            <a:r>
              <a:rPr lang="en-US" sz="4000" smtClean="0"/>
              <a:t>              </a:t>
            </a:r>
          </a:p>
          <a:p>
            <a:pPr eaLnBrk="1" hangingPunct="1">
              <a:buFont typeface="Wingdings" charset="2"/>
              <a:buNone/>
            </a:pPr>
            <a:r>
              <a:rPr lang="en-US" sz="4000" smtClean="0"/>
              <a:t>                    By Shakira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9144000" cy="7040563"/>
          </a:xfrm>
        </p:spPr>
        <p:txBody>
          <a:bodyPr>
            <a:no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050" smtClean="0">
                <a:ea typeface="+mn-ea"/>
                <a:cs typeface="+mn-cs"/>
              </a:rPr>
              <a:t>            Alejandro Sanz: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Ay payíta mía, guárdate la poesía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Guárdate la alegría pa'tí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Dame, dame, damelo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Shakira: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No pido que todos los días sean de sol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No pido que todos los viernes sean de fiesta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Tampoco te pido que vuelvas rogando perdón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Si lloras con dos ojos secos 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Y hablando de ella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Ay amor me duele tanto 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Alejandro: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Me duele tanto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Shakira: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Que te fueras sin decir a dónde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Ay amor fue una tortura... 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Perderte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Alejandro: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Yo sé que no he sido un santo 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Pero lo puedo arreglar, amor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Shakira: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No sólo de pan vive el hombre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Y no de excusas vivo yo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Alejandro: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Sólo de errores se aprende 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>Y hoy sé que es tuyo mi corazón</a:t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ea typeface="+mn-ea"/>
                <a:cs typeface="+mn-cs"/>
              </a:rPr>
              <a:t/>
            </a:r>
            <a:br>
              <a:rPr lang="es-ES" sz="1050" smtClean="0">
                <a:ea typeface="+mn-ea"/>
                <a:cs typeface="+mn-cs"/>
              </a:rPr>
            </a:br>
            <a: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  <a:t>Shakira:</a:t>
            </a:r>
            <a:b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  <a:t>Mejor te guardas todo eso</a:t>
            </a:r>
            <a:b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  <a:t>A otro perro con ese hueso</a:t>
            </a:r>
            <a:b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  <a:t>Y nos decimos adiós </a:t>
            </a:r>
            <a:b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es-ES" sz="1050" smtClean="0">
                <a:solidFill>
                  <a:srgbClr val="FFFF00"/>
                </a:solidFill>
                <a:ea typeface="+mn-ea"/>
                <a:cs typeface="+mn-cs"/>
              </a:rPr>
            </a:br>
            <a:endParaRPr lang="en-US" sz="1050">
              <a:solidFill>
                <a:srgbClr val="FFFF00"/>
              </a:solidFill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0"/>
            <a:ext cx="3048000" cy="5578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5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>
                <a:latin typeface="+mn-lt"/>
                <a:ea typeface="+mn-ea"/>
                <a:cs typeface="+mn-cs"/>
              </a:rPr>
              <a:t>No puedo pedir que el invierno perdone a un rosal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No puedo pedir a los olmos que entreguen peras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No puedo pedirle lo eterno a un simple mortal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Ni andar arrojando a los cerdos miles de perlas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Ay amor me duele tanto, me duele tanto amor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Que no creas más en mis promesas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Ay amor 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Es una tortura 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Perderte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Yo sé que no he sido un santo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Pero lo puedo arreglar, amor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No sólo de pan vive el hombre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no de excusas vivo yo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Sólo de errores se aprende 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hoy sé que es tuyo mi corazón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Mejor te guardas todo eso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 otro perro con ese hueso 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nos decimos adiós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endParaRPr lang="en-US" sz="1050"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304800"/>
            <a:ext cx="2590800" cy="4968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Dame, dame, damelo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No te bajes, no te bajes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Oye negrita mira, no te rajes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De lunes a viernes tienes mi amor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Déjame el sábado que es mejor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Oye mi negra no me castigues más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Porque allá afuera sin ti no tengo paz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Yo solo soy un hombre arrepentido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Fuí como el ave que vuelve a su nido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Yo se que no he sido un santo,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es que no estoy hecho de cartón.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No solo de pan vive el hombre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no de excusas vivo yo.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Alejandro: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Solo de errores se aprende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hoy se que es tuyo mi corazón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Shakira: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Ay... Ay... Ay... Ay Ay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Ay todo lo que he hecho por tí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Fue una tortura perderte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 me duele tanto que sea así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Sigue llorando perdón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>Yo, yo no voy a llorar... por tí</a:t>
            </a:r>
            <a:br>
              <a:rPr lang="es-ES" sz="1050">
                <a:latin typeface="+mn-lt"/>
                <a:ea typeface="+mn-ea"/>
                <a:cs typeface="+mn-cs"/>
              </a:rPr>
            </a:br>
            <a:r>
              <a:rPr lang="es-ES" sz="1050">
                <a:latin typeface="+mn-lt"/>
                <a:ea typeface="+mn-ea"/>
                <a:cs typeface="+mn-cs"/>
              </a:rPr>
              <a:t/>
            </a:r>
            <a:br>
              <a:rPr lang="es-ES" sz="1050">
                <a:latin typeface="+mn-lt"/>
                <a:ea typeface="+mn-ea"/>
                <a:cs typeface="+mn-cs"/>
              </a:rPr>
            </a:br>
            <a:endParaRPr lang="es-ES" sz="1050">
              <a:latin typeface="+mn-lt"/>
              <a:ea typeface="+mn-ea"/>
              <a:cs typeface="+mn-cs"/>
            </a:endParaRP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066800" y="6334125"/>
            <a:ext cx="822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rbel" charset="0"/>
                <a:hlinkClick r:id="rId2"/>
              </a:rPr>
              <a:t>http://musicremedy.com/audio/index.cfm?fuseaction=showaudioplayer&amp;audioId=2887&amp;quality=6</a:t>
            </a:r>
            <a:endParaRPr lang="en-US" sz="1400">
              <a:latin typeface="Corbel" charset="0"/>
            </a:endParaRPr>
          </a:p>
          <a:p>
            <a:endParaRPr lang="en-US" sz="1400">
              <a:latin typeface="Corbel" charset="0"/>
            </a:endParaRPr>
          </a:p>
        </p:txBody>
      </p:sp>
      <p:sp>
        <p:nvSpPr>
          <p:cNvPr id="10" name="Down Arrow 9"/>
          <p:cNvSpPr/>
          <p:nvPr/>
        </p:nvSpPr>
        <p:spPr>
          <a:xfrm rot="2472039">
            <a:off x="4446588" y="6011863"/>
            <a:ext cx="381000" cy="457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17414" name="TextBox 10"/>
          <p:cNvSpPr txBox="1">
            <a:spLocks noChangeArrowheads="1"/>
          </p:cNvSpPr>
          <p:nvPr/>
        </p:nvSpPr>
        <p:spPr bwMode="auto">
          <a:xfrm>
            <a:off x="4800600" y="55626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rbel" charset="0"/>
              </a:rPr>
              <a:t>CLICK HERE to listen to the song.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La Tortura Translation</a:t>
            </a:r>
            <a:endParaRPr lang="en-US">
              <a:solidFill>
                <a:schemeClr val="tx2">
                  <a:satMod val="2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772400" cy="5715000"/>
          </a:xfrm>
        </p:spPr>
        <p:txBody>
          <a:bodyPr>
            <a:normAutofit/>
          </a:bodyPr>
          <a:lstStyle/>
          <a:p>
            <a:pPr eaLnBrk="1" hangingPunct="1">
              <a:buFont typeface="Wingdings" charset="2"/>
              <a:buNone/>
            </a:pPr>
            <a:r>
              <a:rPr lang="es-ES" sz="3600" smtClean="0">
                <a:solidFill>
                  <a:srgbClr val="D9D9D9"/>
                </a:solidFill>
              </a:rPr>
              <a:t>Spanish:                               English:</a:t>
            </a:r>
          </a:p>
          <a:p>
            <a:pPr eaLnBrk="1" hangingPunct="1">
              <a:buFont typeface="Wingdings" charset="2"/>
              <a:buNone/>
            </a:pPr>
            <a:endParaRPr lang="es-ES" sz="2400" smtClean="0">
              <a:solidFill>
                <a:srgbClr val="FFFF00"/>
              </a:solidFill>
            </a:endParaRPr>
          </a:p>
          <a:p>
            <a:pPr eaLnBrk="1" hangingPunct="1">
              <a:buFont typeface="Wingdings" charset="2"/>
              <a:buNone/>
            </a:pPr>
            <a:r>
              <a:rPr lang="es-ES" sz="2400" smtClean="0">
                <a:solidFill>
                  <a:srgbClr val="FFFF00"/>
                </a:solidFill>
              </a:rPr>
              <a:t>Shakira:                                         Shakira:</a:t>
            </a:r>
            <a:br>
              <a:rPr lang="es-ES" sz="2400" smtClean="0">
                <a:solidFill>
                  <a:srgbClr val="FFFF00"/>
                </a:solidFill>
              </a:rPr>
            </a:br>
            <a:r>
              <a:rPr lang="es-ES" sz="2400" smtClean="0">
                <a:solidFill>
                  <a:srgbClr val="FFFF00"/>
                </a:solidFill>
              </a:rPr>
              <a:t>Mejor te guardas</a:t>
            </a:r>
          </a:p>
          <a:p>
            <a:pPr eaLnBrk="1" hangingPunct="1">
              <a:buFont typeface="Wingdings" charset="2"/>
              <a:buNone/>
            </a:pPr>
            <a:r>
              <a:rPr lang="es-ES" sz="2400" smtClean="0">
                <a:solidFill>
                  <a:srgbClr val="FFFF00"/>
                </a:solidFill>
              </a:rPr>
              <a:t> todo eso A otro perro </a:t>
            </a:r>
          </a:p>
          <a:p>
            <a:pPr eaLnBrk="1" hangingPunct="1">
              <a:buFont typeface="Wingdings" charset="2"/>
              <a:buNone/>
            </a:pPr>
            <a:r>
              <a:rPr lang="es-ES" sz="2400" smtClean="0">
                <a:solidFill>
                  <a:srgbClr val="FFFF00"/>
                </a:solidFill>
              </a:rPr>
              <a:t>con ese hueso</a:t>
            </a:r>
            <a:br>
              <a:rPr lang="es-ES" sz="2400" smtClean="0">
                <a:solidFill>
                  <a:srgbClr val="FFFF00"/>
                </a:solidFill>
              </a:rPr>
            </a:br>
            <a:r>
              <a:rPr lang="es-ES" sz="2400" smtClean="0">
                <a:solidFill>
                  <a:srgbClr val="FFFF00"/>
                </a:solidFill>
              </a:rPr>
              <a:t>Y nos decimos adiós </a:t>
            </a:r>
            <a:br>
              <a:rPr lang="es-ES" sz="2400" smtClean="0">
                <a:solidFill>
                  <a:srgbClr val="FFFF00"/>
                </a:solidFill>
              </a:rPr>
            </a:br>
            <a:r>
              <a:rPr lang="es-ES" sz="3200" smtClean="0">
                <a:solidFill>
                  <a:srgbClr val="FFFF00"/>
                </a:solidFill>
              </a:rPr>
              <a:t/>
            </a:r>
            <a:br>
              <a:rPr lang="es-ES" sz="3200" smtClean="0">
                <a:solidFill>
                  <a:srgbClr val="FFFF00"/>
                </a:solidFill>
              </a:rPr>
            </a:br>
            <a:endParaRPr lang="en-US" smtClean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4800600" y="2209800"/>
            <a:ext cx="30480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FFFF00"/>
              </a:solidFill>
              <a:latin typeface="Corbel" charset="0"/>
            </a:endParaRPr>
          </a:p>
          <a:p>
            <a:r>
              <a:rPr lang="en-US">
                <a:solidFill>
                  <a:srgbClr val="FFFF00"/>
                </a:solidFill>
                <a:latin typeface="Corbel" charset="0"/>
              </a:rPr>
              <a:t>Better save that for yourself</a:t>
            </a:r>
            <a:br>
              <a:rPr lang="en-US">
                <a:solidFill>
                  <a:srgbClr val="FFFF00"/>
                </a:solidFill>
                <a:latin typeface="Corbel" charset="0"/>
              </a:rPr>
            </a:br>
            <a:r>
              <a:rPr lang="en-US">
                <a:solidFill>
                  <a:srgbClr val="FFFF00"/>
                </a:solidFill>
                <a:latin typeface="Corbel" charset="0"/>
              </a:rPr>
              <a:t>Take that bone to some other dog</a:t>
            </a:r>
            <a:br>
              <a:rPr lang="en-US">
                <a:solidFill>
                  <a:srgbClr val="FFFF00"/>
                </a:solidFill>
                <a:latin typeface="Corbel" charset="0"/>
              </a:rPr>
            </a:br>
            <a:r>
              <a:rPr lang="en-US">
                <a:solidFill>
                  <a:srgbClr val="FFFF00"/>
                </a:solidFill>
                <a:latin typeface="Corbel" charset="0"/>
              </a:rPr>
              <a:t>And let's say goodbye</a:t>
            </a:r>
            <a:br>
              <a:rPr lang="en-US">
                <a:solidFill>
                  <a:srgbClr val="FFFF00"/>
                </a:solidFill>
                <a:latin typeface="Corbel" charset="0"/>
              </a:rPr>
            </a:br>
            <a:r>
              <a:rPr lang="en-US" sz="1800">
                <a:solidFill>
                  <a:srgbClr val="FFFF00"/>
                </a:solidFill>
                <a:latin typeface="Corbel" charset="0"/>
              </a:rPr>
              <a:t/>
            </a:r>
            <a:br>
              <a:rPr lang="en-US" sz="1800">
                <a:solidFill>
                  <a:srgbClr val="FFFF00"/>
                </a:solidFill>
                <a:latin typeface="Corbel" charset="0"/>
              </a:rPr>
            </a:br>
            <a:endParaRPr lang="en-US" sz="1800">
              <a:solidFill>
                <a:srgbClr val="FFFF00"/>
              </a:solidFill>
              <a:latin typeface="Corbe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1676400" y="381000"/>
            <a:ext cx="7772400" cy="45720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Te gusta la cancion?</a:t>
            </a:r>
          </a:p>
          <a:p>
            <a:pPr eaLnBrk="1" hangingPunct="1">
              <a:buFont typeface="Wingdings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          SONG:</a:t>
            </a:r>
            <a:endParaRPr lang="en-US">
              <a:solidFill>
                <a:schemeClr val="tx2">
                  <a:satMod val="2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/>
              <a:t>                 </a:t>
            </a:r>
            <a:r>
              <a:rPr lang="en-US" sz="9600" smtClean="0"/>
              <a:t>TIC TOC</a:t>
            </a:r>
          </a:p>
          <a:p>
            <a:pPr eaLnBrk="1" hangingPunct="1">
              <a:buFont typeface="Wingdings" charset="2"/>
              <a:buNone/>
            </a:pPr>
            <a:r>
              <a:rPr lang="en-US" sz="4000" smtClean="0"/>
              <a:t>                    </a:t>
            </a:r>
          </a:p>
          <a:p>
            <a:pPr eaLnBrk="1" hangingPunct="1">
              <a:buFont typeface="Wingdings" charset="2"/>
              <a:buNone/>
            </a:pPr>
            <a:r>
              <a:rPr lang="en-US" sz="4000" smtClean="0"/>
              <a:t>                       By Kesha</a:t>
            </a:r>
          </a:p>
          <a:p>
            <a:pPr eaLnBrk="1" hangingPunct="1">
              <a:buFont typeface="Wingdings" charset="2"/>
              <a:buNone/>
            </a:pPr>
            <a:endParaRPr lang="en-US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3733800" cy="6858000"/>
          </a:xfrm>
        </p:spPr>
        <p:txBody>
          <a:bodyPr>
            <a:normAutofit fontScale="3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en-US" smtClean="0">
              <a:ea typeface="+mn-ea"/>
              <a:cs typeface="+mn-cs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mtClean="0">
                <a:ea typeface="+mn-ea"/>
                <a:cs typeface="+mn-cs"/>
              </a:rPr>
              <a:t>     Wake up in the morning feeling like P Diddy (Hey, what up girl?)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got my glasses- I'm out the door - I'm gonna hit this city (Let's go)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Before I leave, brush my teeth with a bottle of Jack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Cause when I leave for the night, I ain't coming back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I'm talking - pedicure on our toes, toes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Trying on all our clothes, clothes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Boys blowing up our phones, phones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Drop-toping, playing our favorite cds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Pulling up to the parties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Tryna get a little bit tipsy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[CHORUS]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stop, make it pop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DJ, blow my speakers up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Tonight, I'mma fight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'Til we see the sunlight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Tick tock, on the clock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But the party don't stop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No- Oh- ooh- oh oh oh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Oh- ooh- oh oh oh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stop, make it pop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DJ, blow my speakers up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Tonight, I'mma fight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'Til we see the sunlight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Tick tock, on the clock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But the party don't stop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No- Oh- ooh- oh oh oh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Oh- ooh- oh oh oh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Ain't got a care in world, but got plenty of beer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Ain't got no money in my pocket, but I'm already here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And Now, the dudes are lining up cause they hear we got swagger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But we kick 'em to the curb unless they look like Mick Jagger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I'm talking about - errbody getting crunk, crunk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Boys trying to touch my junk, junk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Gonna smack him if he getting too drunk, drunk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Now, now - we goin' til they kick us out, out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Or the police shut us down, down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Police shut us down, down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Po-po shut us -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endParaRPr lang="en-US" smtClean="0"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3400" y="152400"/>
            <a:ext cx="2286000" cy="466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>
                <a:latin typeface="+mn-lt"/>
                <a:ea typeface="+mn-ea"/>
                <a:cs typeface="+mn-cs"/>
              </a:rPr>
              <a:t>Don't stop, make it pop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DJ, blow my speakers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Tonight, I'mma fight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'Til we see the sunlight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Tick tock, on the clock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But the party don't stop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No- Oh- ooh-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Oh- ooh- oh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Don't stop, make it pop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DJ, blow my speakers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Tonight, I'mma fight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'Til we see the sunlight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Tick tock, on the clock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But the party don't stop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No- Oh- ooh-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Oh- ooh- oh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(DJ,) you build me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You break me down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My heart, it pounds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Yeah, you got me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With my hands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You got me now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You got that sound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Yea, you got me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endParaRPr lang="en-US" sz="1050"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9400" y="0"/>
            <a:ext cx="2286000" cy="4938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>
                <a:latin typeface="+mn-lt"/>
                <a:ea typeface="+mn-ea"/>
                <a:cs typeface="+mn-cs"/>
              </a:rPr>
              <a:t>(</a:t>
            </a:r>
            <a:r>
              <a:rPr lang="en-US" sz="1050">
                <a:latin typeface="+mn-lt"/>
                <a:ea typeface="+mn-ea"/>
                <a:cs typeface="+mn-cs"/>
              </a:rPr>
              <a:t>DJ,) you build me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You break me down [adlibs]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My heart, it pounds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Yeah, you got me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With my hands up (Oh oh oh)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Put your hands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Put your hands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the party don't start until I walk in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Don't stop, make it pop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DJ, blow my speakers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Tonight, I'mma fight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'Til we see the sunlight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Tick tock, on the clock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But the party don't stop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No- Oh Ooh oh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Oh Ooh oh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Don't stop, make it pop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DJ, blow my speakers up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Tonight, I'mma fight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'Til we see the sunlight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Tick tock, on the clock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But the party don't stop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No Oh Ooh oh oh oh oh 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Oh Ooh oh oh oh oh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endParaRPr lang="en-US" sz="1050">
              <a:latin typeface="+mn-lt"/>
              <a:ea typeface="+mn-ea"/>
              <a:cs typeface="+mn-cs"/>
            </a:endParaRP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143000" y="-22860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4400">
                <a:latin typeface="Corbel" charset="0"/>
              </a:rPr>
              <a:t>              </a:t>
            </a:r>
            <a:endParaRPr lang="en-US">
              <a:latin typeface="Corbel" charset="0"/>
            </a:endParaRP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1600200" y="6334125"/>
            <a:ext cx="7543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rbel" charset="0"/>
                <a:hlinkClick r:id="rId2"/>
              </a:rPr>
              <a:t>http://musicremedy.com/audio/index.cfm?fuseaction=showaudioplayer&amp;audioId=37548&amp;quality=6</a:t>
            </a:r>
            <a:endParaRPr lang="en-US" sz="1400">
              <a:latin typeface="Corbel" charset="0"/>
            </a:endParaRPr>
          </a:p>
          <a:p>
            <a:endParaRPr lang="en-US" sz="1400">
              <a:latin typeface="Corbel" charset="0"/>
            </a:endParaRPr>
          </a:p>
        </p:txBody>
      </p:sp>
      <p:sp>
        <p:nvSpPr>
          <p:cNvPr id="8" name="Down Arrow 7"/>
          <p:cNvSpPr/>
          <p:nvPr/>
        </p:nvSpPr>
        <p:spPr>
          <a:xfrm rot="3186531">
            <a:off x="4968875" y="5791200"/>
            <a:ext cx="533400" cy="685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486400" y="54102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rbel" charset="0"/>
              </a:rPr>
              <a:t>CLICK HERE to listen to the song.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Tic Toc Review:</a:t>
            </a:r>
            <a:endParaRPr lang="en-US">
              <a:solidFill>
                <a:schemeClr val="tx2">
                  <a:satMod val="2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/>
              <a:t>      I like this song because it sounds cool! It’s just a fun song.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96</TotalTime>
  <Words>1006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ＭＳ Ｐゴシック</vt:lpstr>
      <vt:lpstr>Consolas</vt:lpstr>
      <vt:lpstr>Corbel</vt:lpstr>
      <vt:lpstr>Wingdings</vt:lpstr>
      <vt:lpstr>Wingdings 2</vt:lpstr>
      <vt:lpstr>Wingdings 3</vt:lpstr>
      <vt:lpstr>Calibri</vt:lpstr>
      <vt:lpstr>Abadi MT Condensed Extra Bold</vt:lpstr>
      <vt:lpstr>Metro</vt:lpstr>
      <vt:lpstr>PowerPoint Presentation</vt:lpstr>
      <vt:lpstr>PowerPoint Presentation</vt:lpstr>
      <vt:lpstr>        Cancion:</vt:lpstr>
      <vt:lpstr>PowerPoint Presentation</vt:lpstr>
      <vt:lpstr>La Tortura Translation</vt:lpstr>
      <vt:lpstr>PowerPoint Presentation</vt:lpstr>
      <vt:lpstr>          SONG:</vt:lpstr>
      <vt:lpstr>PowerPoint Presentation</vt:lpstr>
      <vt:lpstr>Tic Toc Review: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Hola!!!!!!!</dc:title>
  <dc:creator>template</dc:creator>
  <cp:lastModifiedBy>anne metaxas</cp:lastModifiedBy>
  <cp:revision>21</cp:revision>
  <dcterms:created xsi:type="dcterms:W3CDTF">2010-01-07T16:50:34Z</dcterms:created>
  <dcterms:modified xsi:type="dcterms:W3CDTF">2010-01-18T14:57:47Z</dcterms:modified>
</cp:coreProperties>
</file>