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DFCA35F-E0D0-4C80-86D7-B54438EE25AE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6ACB4E0-BDD0-42D3-B7C0-1DBF64B34A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CA35F-E0D0-4C80-86D7-B54438EE25AE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B4E0-BDD0-42D3-B7C0-1DBF64B34A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CA35F-E0D0-4C80-86D7-B54438EE25AE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B4E0-BDD0-42D3-B7C0-1DBF64B34A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FCA35F-E0D0-4C80-86D7-B54438EE25AE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6ACB4E0-BDD0-42D3-B7C0-1DBF64B34A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DFCA35F-E0D0-4C80-86D7-B54438EE25AE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6ACB4E0-BDD0-42D3-B7C0-1DBF64B34A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CA35F-E0D0-4C80-86D7-B54438EE25AE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B4E0-BDD0-42D3-B7C0-1DBF64B34A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CA35F-E0D0-4C80-86D7-B54438EE25AE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B4E0-BDD0-42D3-B7C0-1DBF64B34A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FCA35F-E0D0-4C80-86D7-B54438EE25AE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ACB4E0-BDD0-42D3-B7C0-1DBF64B34A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CA35F-E0D0-4C80-86D7-B54438EE25AE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B4E0-BDD0-42D3-B7C0-1DBF64B34A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FCA35F-E0D0-4C80-86D7-B54438EE25AE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6ACB4E0-BDD0-42D3-B7C0-1DBF64B34A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FCA35F-E0D0-4C80-86D7-B54438EE25AE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ACB4E0-BDD0-42D3-B7C0-1DBF64B34A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DFCA35F-E0D0-4C80-86D7-B54438EE25AE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6ACB4E0-BDD0-42D3-B7C0-1DBF64B34A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219200"/>
            <a:ext cx="6172200" cy="1894362"/>
          </a:xfrm>
        </p:spPr>
        <p:txBody>
          <a:bodyPr>
            <a:normAutofit/>
          </a:bodyPr>
          <a:lstStyle/>
          <a:p>
            <a:r>
              <a:rPr lang="en-US" sz="5400" smtClean="0"/>
              <a:t>LA PLAYA</a:t>
            </a:r>
            <a:endParaRPr lang="en-US" sz="54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Katie Rose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524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vamos</a:t>
            </a:r>
            <a:r>
              <a:rPr lang="en-US" dirty="0" smtClean="0"/>
              <a:t> (</a:t>
            </a:r>
            <a:r>
              <a:rPr lang="en-US" dirty="0" err="1" smtClean="0"/>
              <a:t>pretérito</a:t>
            </a:r>
            <a:r>
              <a:rPr lang="en-US" dirty="0" smtClean="0"/>
              <a:t>???) </a:t>
            </a:r>
            <a:r>
              <a:rPr lang="en-US" dirty="0" smtClean="0"/>
              <a:t>al </a:t>
            </a:r>
            <a:r>
              <a:rPr lang="en-US" dirty="0" err="1" smtClean="0"/>
              <a:t>parque</a:t>
            </a:r>
            <a:r>
              <a:rPr lang="en-US" dirty="0" smtClean="0"/>
              <a:t> </a:t>
            </a:r>
            <a:r>
              <a:rPr lang="en-US" dirty="0" err="1" smtClean="0"/>
              <a:t>acuático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Photo 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El </a:t>
            </a:r>
            <a:r>
              <a:rPr lang="en-US" dirty="0" err="1" smtClean="0"/>
              <a:t>parque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pretérito</a:t>
            </a:r>
            <a:r>
              <a:rPr lang="en-US" dirty="0" smtClean="0"/>
              <a:t>???) 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vamos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pretérito</a:t>
            </a:r>
            <a:r>
              <a:rPr lang="en-US" dirty="0" smtClean="0"/>
              <a:t>???)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dia.</a:t>
            </a:r>
            <a:endParaRPr lang="en-US" dirty="0"/>
          </a:p>
        </p:txBody>
      </p:sp>
      <p:pic>
        <p:nvPicPr>
          <p:cNvPr id="4" name="Picture 3" descr="Photo 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comemos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pretérito</a:t>
            </a:r>
            <a:r>
              <a:rPr lang="en-US" dirty="0" smtClean="0"/>
              <a:t>???) en </a:t>
            </a:r>
            <a:r>
              <a:rPr lang="en-US" dirty="0" smtClean="0"/>
              <a:t>mucho </a:t>
            </a:r>
            <a:r>
              <a:rPr lang="en-US" dirty="0" err="1" smtClean="0"/>
              <a:t>resteruantes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http://media-cdn.tripadvisor.com/media/photo-s/01/2f/61/6b/scojo-s-july-2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828800"/>
            <a:ext cx="5238750" cy="3924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3048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jugamos</a:t>
            </a:r>
            <a:r>
              <a:rPr lang="en-US" dirty="0" smtClean="0"/>
              <a:t> golf. Me </a:t>
            </a:r>
            <a:r>
              <a:rPr lang="en-US" dirty="0" err="1" smtClean="0"/>
              <a:t>gusta</a:t>
            </a:r>
            <a:r>
              <a:rPr lang="en-US" dirty="0" smtClean="0"/>
              <a:t> (</a:t>
            </a:r>
            <a:r>
              <a:rPr lang="en-US" dirty="0" err="1" smtClean="0"/>
              <a:t>pretérito</a:t>
            </a:r>
            <a:r>
              <a:rPr lang="en-US" dirty="0" smtClean="0"/>
              <a:t>???) </a:t>
            </a:r>
            <a:r>
              <a:rPr lang="en-US" dirty="0" smtClean="0"/>
              <a:t>el golf de </a:t>
            </a:r>
            <a:r>
              <a:rPr lang="en-US" dirty="0" err="1" smtClean="0"/>
              <a:t>elephante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5602" name="Picture 2" descr="Island Golf Elephant, Surf City, Long Beach Island, N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67056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22860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L B I </a:t>
            </a:r>
            <a:r>
              <a:rPr lang="en-US" dirty="0" err="1" smtClean="0"/>
              <a:t>es</a:t>
            </a:r>
            <a:r>
              <a:rPr lang="en-US" smtClean="0"/>
              <a:t> </a:t>
            </a:r>
            <a:r>
              <a:rPr lang="en-US" smtClean="0"/>
              <a:t>mi </a:t>
            </a:r>
            <a:r>
              <a:rPr lang="en-US" dirty="0" err="1" smtClean="0"/>
              <a:t>favorito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2286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> (</a:t>
            </a:r>
            <a:r>
              <a:rPr lang="en-US" dirty="0" err="1" smtClean="0"/>
              <a:t>pretérito</a:t>
            </a:r>
            <a:r>
              <a:rPr lang="en-US" dirty="0" smtClean="0"/>
              <a:t>???) </a:t>
            </a:r>
            <a:r>
              <a:rPr lang="en-US" dirty="0" smtClean="0"/>
              <a:t>a la playa con </a:t>
            </a:r>
            <a:r>
              <a:rPr lang="en-US" dirty="0" smtClean="0"/>
              <a:t>mi </a:t>
            </a:r>
            <a:r>
              <a:rPr lang="en-US" dirty="0" smtClean="0"/>
              <a:t>mama, papa, </a:t>
            </a:r>
            <a:r>
              <a:rPr lang="en-US" dirty="0" smtClean="0"/>
              <a:t>mi </a:t>
            </a:r>
            <a:r>
              <a:rPr lang="en-US" dirty="0" smtClean="0"/>
              <a:t>dos </a:t>
            </a:r>
            <a:r>
              <a:rPr lang="en-US" dirty="0" err="1" smtClean="0"/>
              <a:t>hermanos</a:t>
            </a:r>
            <a:r>
              <a:rPr lang="en-US" dirty="0" smtClean="0"/>
              <a:t>, </a:t>
            </a: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primas</a:t>
            </a:r>
            <a:r>
              <a:rPr lang="en-US" dirty="0" smtClean="0"/>
              <a:t>, </a:t>
            </a: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tías</a:t>
            </a:r>
            <a:r>
              <a:rPr lang="en-US" dirty="0" smtClean="0"/>
              <a:t>, y </a:t>
            </a:r>
            <a:r>
              <a:rPr lang="en-US" dirty="0" smtClean="0"/>
              <a:t>mi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tíos</a:t>
            </a:r>
            <a:r>
              <a:rPr lang="en-US" dirty="0" smtClean="0"/>
              <a:t>. </a:t>
            </a:r>
            <a:r>
              <a:rPr lang="en-US" dirty="0" smtClean="0"/>
              <a:t>Es (</a:t>
            </a:r>
            <a:r>
              <a:rPr lang="en-US" dirty="0" err="1" smtClean="0"/>
              <a:t>pretérito</a:t>
            </a:r>
            <a:r>
              <a:rPr lang="en-US" dirty="0" smtClean="0"/>
              <a:t>???) </a:t>
            </a:r>
            <a:r>
              <a:rPr lang="en-US" dirty="0" smtClean="0"/>
              <a:t>loco.</a:t>
            </a:r>
            <a:endParaRPr lang="en-US" dirty="0"/>
          </a:p>
        </p:txBody>
      </p:sp>
      <p:pic>
        <p:nvPicPr>
          <p:cNvPr id="4" name="Picture 3" descr="Photo 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6764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2286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cargé</a:t>
            </a:r>
            <a:r>
              <a:rPr lang="en-US" dirty="0" smtClean="0"/>
              <a:t> (-car, -gar, -</a:t>
            </a:r>
            <a:r>
              <a:rPr lang="en-US" dirty="0" err="1" smtClean="0"/>
              <a:t>zar</a:t>
            </a:r>
            <a:r>
              <a:rPr lang="en-US" dirty="0" smtClean="0"/>
              <a:t> verbs???) mi </a:t>
            </a:r>
            <a:r>
              <a:rPr lang="en-US" dirty="0" err="1" smtClean="0"/>
              <a:t>maleta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vacaciones</a:t>
            </a:r>
            <a:r>
              <a:rPr lang="en-US" dirty="0" smtClean="0"/>
              <a:t>.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tomé</a:t>
            </a:r>
            <a:r>
              <a:rPr lang="en-US" dirty="0" smtClean="0"/>
              <a:t> mi </a:t>
            </a:r>
            <a:r>
              <a:rPr lang="en-US" dirty="0" err="1" smtClean="0"/>
              <a:t>ropa</a:t>
            </a:r>
            <a:r>
              <a:rPr lang="en-US" dirty="0" smtClean="0"/>
              <a:t>, </a:t>
            </a:r>
            <a:r>
              <a:rPr lang="en-US" dirty="0" err="1" smtClean="0"/>
              <a:t>traje</a:t>
            </a:r>
            <a:r>
              <a:rPr lang="en-US" dirty="0" smtClean="0"/>
              <a:t> de </a:t>
            </a:r>
            <a:r>
              <a:rPr lang="en-US" dirty="0" err="1" smtClean="0"/>
              <a:t>baño</a:t>
            </a:r>
            <a:r>
              <a:rPr lang="en-US" dirty="0" smtClean="0"/>
              <a:t>, </a:t>
            </a:r>
            <a:r>
              <a:rPr lang="en-US" dirty="0" err="1" smtClean="0"/>
              <a:t>zapatos</a:t>
            </a:r>
            <a:r>
              <a:rPr lang="en-US" dirty="0" smtClean="0"/>
              <a:t>, y </a:t>
            </a:r>
            <a:r>
              <a:rPr lang="en-US" dirty="0" err="1" smtClean="0"/>
              <a:t>pantalones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193" name="AutoShape 1" descr="Photo 22.jpg"/>
          <p:cNvSpPr>
            <a:spLocks noChangeAspect="1" noChangeArrowheads="1"/>
          </p:cNvSpPr>
          <p:nvPr/>
        </p:nvSpPr>
        <p:spPr bwMode="auto">
          <a:xfrm>
            <a:off x="0" y="0"/>
            <a:ext cx="2619375" cy="2619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4" name="AutoShape 2" descr="Photo 22.jpg"/>
          <p:cNvSpPr>
            <a:spLocks noChangeAspect="1" noChangeArrowheads="1"/>
          </p:cNvSpPr>
          <p:nvPr/>
        </p:nvSpPr>
        <p:spPr bwMode="auto">
          <a:xfrm>
            <a:off x="0" y="0"/>
            <a:ext cx="2619375" cy="2619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5" name="AutoShape 3" descr="Photo 21.jpg"/>
          <p:cNvSpPr>
            <a:spLocks noChangeAspect="1" noChangeArrowheads="1"/>
          </p:cNvSpPr>
          <p:nvPr/>
        </p:nvSpPr>
        <p:spPr bwMode="auto">
          <a:xfrm>
            <a:off x="0" y="0"/>
            <a:ext cx="2619375" cy="2619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vamos</a:t>
            </a:r>
            <a:r>
              <a:rPr lang="en-US" dirty="0" smtClean="0"/>
              <a:t> (</a:t>
            </a:r>
            <a:r>
              <a:rPr lang="en-US" dirty="0" err="1" smtClean="0"/>
              <a:t>pretérito</a:t>
            </a:r>
            <a:r>
              <a:rPr lang="en-US" dirty="0" smtClean="0"/>
              <a:t>???)  </a:t>
            </a:r>
            <a:r>
              <a:rPr lang="en-US" dirty="0" smtClean="0"/>
              <a:t>a L.B.I. Es </a:t>
            </a:r>
            <a:r>
              <a:rPr lang="en-US" dirty="0" smtClean="0"/>
              <a:t>(ser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estar</a:t>
            </a:r>
            <a:r>
              <a:rPr lang="en-US" dirty="0" smtClean="0"/>
              <a:t>) en Nueva </a:t>
            </a:r>
            <a:r>
              <a:rPr lang="en-US" dirty="0" smtClean="0"/>
              <a:t>Jersey. 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viajamos</a:t>
            </a:r>
            <a:r>
              <a:rPr lang="en-US" dirty="0" smtClean="0"/>
              <a:t>  en el </a:t>
            </a:r>
            <a:r>
              <a:rPr lang="en-US" dirty="0" err="1" smtClean="0"/>
              <a:t>coche</a:t>
            </a:r>
            <a:r>
              <a:rPr lang="en-US" dirty="0" smtClean="0"/>
              <a:t>.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dormí</a:t>
            </a:r>
            <a:r>
              <a:rPr lang="en-US" dirty="0" smtClean="0"/>
              <a:t> </a:t>
            </a:r>
            <a:r>
              <a:rPr lang="en-US" dirty="0" smtClean="0"/>
              <a:t>en el </a:t>
            </a:r>
            <a:r>
              <a:rPr lang="en-US" dirty="0" err="1" smtClean="0"/>
              <a:t>carro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Photo 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6764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2286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Mi </a:t>
            </a:r>
            <a:r>
              <a:rPr lang="en-US" dirty="0" err="1" smtClean="0"/>
              <a:t>tia</a:t>
            </a:r>
            <a:r>
              <a:rPr lang="en-US" dirty="0" smtClean="0"/>
              <a:t> </a:t>
            </a:r>
            <a:r>
              <a:rPr lang="en-US" dirty="0" err="1" smtClean="0"/>
              <a:t>alquiló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casa. La casa </a:t>
            </a:r>
            <a:r>
              <a:rPr lang="en-US" dirty="0" err="1" smtClean="0"/>
              <a:t>es</a:t>
            </a:r>
            <a:r>
              <a:rPr lang="en-US" dirty="0" smtClean="0"/>
              <a:t> ((</a:t>
            </a:r>
            <a:r>
              <a:rPr lang="en-US" dirty="0" err="1" smtClean="0"/>
              <a:t>pretérito</a:t>
            </a:r>
            <a:r>
              <a:rPr lang="en-US" dirty="0" smtClean="0"/>
              <a:t>???) USE ESTAR)  </a:t>
            </a:r>
            <a:r>
              <a:rPr lang="en-US" dirty="0" smtClean="0"/>
              <a:t>en </a:t>
            </a:r>
            <a:r>
              <a:rPr lang="en-US" dirty="0" smtClean="0"/>
              <a:t>la </a:t>
            </a:r>
            <a:r>
              <a:rPr lang="en-US" dirty="0" err="1" smtClean="0"/>
              <a:t>calle</a:t>
            </a:r>
            <a:r>
              <a:rPr lang="en-US" dirty="0" smtClean="0"/>
              <a:t> </a:t>
            </a:r>
            <a:r>
              <a:rPr lang="en-US" dirty="0" err="1" smtClean="0"/>
              <a:t>veinte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tres</a:t>
            </a:r>
            <a:r>
              <a:rPr lang="en-US" dirty="0" smtClean="0"/>
              <a:t>. La casa </a:t>
            </a:r>
            <a:r>
              <a:rPr lang="en-US" dirty="0" err="1" smtClean="0"/>
              <a:t>tuvo</a:t>
            </a:r>
            <a:r>
              <a:rPr lang="en-US" dirty="0" smtClean="0"/>
              <a:t> </a:t>
            </a:r>
            <a:r>
              <a:rPr lang="en-US" dirty="0" err="1" smtClean="0"/>
              <a:t>cuatro</a:t>
            </a:r>
            <a:r>
              <a:rPr lang="en-US" dirty="0" smtClean="0"/>
              <a:t> </a:t>
            </a:r>
            <a:r>
              <a:rPr lang="en-US" dirty="0" err="1" smtClean="0"/>
              <a:t>cuartos</a:t>
            </a:r>
            <a:r>
              <a:rPr lang="en-US" dirty="0" smtClean="0"/>
              <a:t>, dos </a:t>
            </a:r>
            <a:r>
              <a:rPr lang="en-US" dirty="0" err="1" smtClean="0"/>
              <a:t>banos</a:t>
            </a:r>
            <a:r>
              <a:rPr lang="en-US" dirty="0" smtClean="0"/>
              <a:t>, y dos </a:t>
            </a:r>
            <a:r>
              <a:rPr lang="en-US" dirty="0" err="1" smtClean="0"/>
              <a:t>salas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Photo 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17526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smtClean="0"/>
              <a:t>   Nosotros quedamos para siete dias. </a:t>
            </a:r>
            <a:endParaRPr lang="en-US"/>
          </a:p>
        </p:txBody>
      </p:sp>
      <p:pic>
        <p:nvPicPr>
          <p:cNvPr id="4" name="Picture 3" descr="Photo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Es </a:t>
            </a:r>
            <a:r>
              <a:rPr lang="en-US" dirty="0" smtClean="0"/>
              <a:t>(</a:t>
            </a:r>
            <a:r>
              <a:rPr lang="en-US" dirty="0" err="1" smtClean="0"/>
              <a:t>pretérito</a:t>
            </a:r>
            <a:r>
              <a:rPr lang="en-US" dirty="0" smtClean="0"/>
              <a:t>???) mucho </a:t>
            </a:r>
            <a:r>
              <a:rPr lang="en-US" dirty="0" err="1" smtClean="0"/>
              <a:t>divertido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Picture 3" descr="Photo 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i="1" dirty="0" err="1" smtClean="0"/>
              <a:t>colgamos</a:t>
            </a:r>
            <a:r>
              <a:rPr lang="en-US" i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pasar</a:t>
            </a:r>
            <a:r>
              <a:rPr lang="en-US" dirty="0" smtClean="0"/>
              <a:t> el </a:t>
            </a:r>
            <a:r>
              <a:rPr lang="en-US" dirty="0" err="1" smtClean="0"/>
              <a:t>tiempo</a:t>
            </a:r>
            <a:r>
              <a:rPr lang="en-US" dirty="0" smtClean="0"/>
              <a:t> = hang out) </a:t>
            </a:r>
            <a:r>
              <a:rPr lang="en-US" dirty="0" smtClean="0"/>
              <a:t>en la playa.</a:t>
            </a:r>
            <a:endParaRPr lang="en-US" dirty="0"/>
          </a:p>
        </p:txBody>
      </p:sp>
      <p:pic>
        <p:nvPicPr>
          <p:cNvPr id="4" name="Picture 3" descr="Photo 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nadé</a:t>
            </a:r>
            <a:r>
              <a:rPr lang="en-US" dirty="0" smtClean="0"/>
              <a:t> </a:t>
            </a:r>
            <a:r>
              <a:rPr lang="en-US" dirty="0" smtClean="0"/>
              <a:t>en el </a:t>
            </a:r>
            <a:r>
              <a:rPr lang="en-US" dirty="0" err="1" smtClean="0"/>
              <a:t>oceano</a:t>
            </a:r>
            <a:r>
              <a:rPr lang="en-US" dirty="0" smtClean="0"/>
              <a:t> con </a:t>
            </a: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primas</a:t>
            </a:r>
            <a:r>
              <a:rPr lang="en-US" dirty="0" smtClean="0"/>
              <a:t> y </a:t>
            </a:r>
            <a:r>
              <a:rPr lang="en-US" dirty="0" err="1" smtClean="0"/>
              <a:t>hermanos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Photo 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133</TotalTime>
  <Words>243</Words>
  <Application>Microsoft Office PowerPoint</Application>
  <PresentationFormat>On-screen Show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Oriel</vt:lpstr>
      <vt:lpstr>LA PLAYA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TO THE BEACH</dc:title>
  <dc:creator>template</dc:creator>
  <cp:lastModifiedBy>Administrator</cp:lastModifiedBy>
  <cp:revision>17</cp:revision>
  <dcterms:created xsi:type="dcterms:W3CDTF">2009-12-03T17:53:12Z</dcterms:created>
  <dcterms:modified xsi:type="dcterms:W3CDTF">2009-12-11T13:04:44Z</dcterms:modified>
</cp:coreProperties>
</file>