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252EF-3CE8-4061-9840-26C7D0CFFABC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C1966-BEDA-4E1C-A50D-99D47DF7C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0D16-67B2-4AF2-81D0-98B2E94EE23B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7A196-E149-4A62-99D1-AD405A5CD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209800"/>
            <a:ext cx="5334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smtClean="0"/>
              <a:t>Travel Project</a:t>
            </a:r>
          </a:p>
          <a:p>
            <a:endParaRPr lang="en-US" sz="6600"/>
          </a:p>
          <a:p>
            <a:r>
              <a:rPr lang="en-US" sz="2000" smtClean="0"/>
              <a:t>By Jordan Sakin</a:t>
            </a:r>
            <a:endParaRPr 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farm3.static.flickr.com/2325/2284010073_3a890ff965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smtClean="0"/>
              <a:t>Yo vine a Disney en el verano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Si, yo usé la agencia de Orejas de Oro</a:t>
            </a:r>
            <a:endParaRPr lang="en-US"/>
          </a:p>
        </p:txBody>
      </p:sp>
      <p:pic>
        <p:nvPicPr>
          <p:cNvPr id="18434" name="Picture 2" descr="http://www.goldenearstravel.com/images/golden_ears__rgb_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14400"/>
            <a:ext cx="7255225" cy="5608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 fui a Disney por Diez Dias</a:t>
            </a:r>
            <a:endParaRPr lang="en-US"/>
          </a:p>
        </p:txBody>
      </p:sp>
      <p:pic>
        <p:nvPicPr>
          <p:cNvPr id="19458" name="Picture 2" descr="http://www.visitingdc.com/images/walt-disney-world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7572375" cy="535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El Tipo de vestir(clothing) que llevé son la camisa, los pantalones de cortos, una capa y los gafas de sol</a:t>
            </a:r>
            <a:br>
              <a:rPr lang="en-US" smtClean="0"/>
            </a:br>
            <a:endParaRPr lang="en-US"/>
          </a:p>
        </p:txBody>
      </p:sp>
      <p:pic>
        <p:nvPicPr>
          <p:cNvPr id="20482" name="Picture 2" descr="http://www.treasurekingdom.com/mm5/graphics/00000001/09bbha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352800"/>
            <a:ext cx="2857500" cy="2857500"/>
          </a:xfrm>
          <a:prstGeom prst="rect">
            <a:avLst/>
          </a:prstGeom>
          <a:noFill/>
        </p:spPr>
      </p:pic>
      <p:pic>
        <p:nvPicPr>
          <p:cNvPr id="20484" name="Picture 4" descr="http://s.ecrater.com/stores/106100/4a58e64457dd4_106100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429000"/>
            <a:ext cx="24003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reehugger.com/us-money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-2405462" y="914400"/>
            <a:ext cx="12997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Pagado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(-car, -gar,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zar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verb?)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2556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Dolares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itroencarclub.org.uk/PostNuke/modules/ContentExpress/img_repository/Early%20GS%20brochure%20pic%20-%20green%20car%20driv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Yo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conduje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al </a:t>
            </a:r>
            <a:r>
              <a:rPr lang="en-US" dirty="0" err="1" smtClean="0">
                <a:solidFill>
                  <a:schemeClr val="bg1"/>
                </a:solidFill>
              </a:rPr>
              <a:t>florida</a:t>
            </a:r>
            <a:r>
              <a:rPr lang="en-US" dirty="0" smtClean="0">
                <a:solidFill>
                  <a:schemeClr val="bg1"/>
                </a:solidFill>
              </a:rPr>
              <a:t>..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fui</a:t>
            </a:r>
            <a:r>
              <a:rPr lang="en-US" dirty="0" smtClean="0"/>
              <a:t> </a:t>
            </a:r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parques</a:t>
            </a:r>
            <a:r>
              <a:rPr lang="en-US" dirty="0" smtClean="0"/>
              <a:t> en Disney. Los </a:t>
            </a:r>
            <a:r>
              <a:rPr lang="en-US" dirty="0" err="1" smtClean="0"/>
              <a:t>Nombres</a:t>
            </a:r>
            <a:r>
              <a:rPr lang="en-US" dirty="0" smtClean="0"/>
              <a:t> </a:t>
            </a:r>
            <a:r>
              <a:rPr lang="en-US" dirty="0" smtClean="0"/>
              <a:t>son (</a:t>
            </a:r>
            <a:r>
              <a:rPr lang="en-US" dirty="0" err="1" smtClean="0"/>
              <a:t>pretérito</a:t>
            </a:r>
            <a:r>
              <a:rPr lang="en-US" dirty="0" smtClean="0"/>
              <a:t>?) </a:t>
            </a:r>
            <a:r>
              <a:rPr lang="en-US" dirty="0" smtClean="0"/>
              <a:t>Epcot, Magic Kingdom y Animal Kingdom</a:t>
            </a:r>
            <a:endParaRPr lang="en-US" dirty="0"/>
          </a:p>
        </p:txBody>
      </p:sp>
      <p:pic>
        <p:nvPicPr>
          <p:cNvPr id="21506" name="Picture 2" descr="http://alphatoursandtranslations.com/joomla/images/stories/epco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3391111" cy="2286000"/>
          </a:xfrm>
          <a:prstGeom prst="rect">
            <a:avLst/>
          </a:prstGeom>
          <a:noFill/>
        </p:spPr>
      </p:pic>
      <p:pic>
        <p:nvPicPr>
          <p:cNvPr id="21508" name="Picture 4" descr="http://andrewalma.files.wordpress.com/2009/02/kingd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905000"/>
            <a:ext cx="2895600" cy="3472984"/>
          </a:xfrm>
          <a:prstGeom prst="rect">
            <a:avLst/>
          </a:prstGeom>
          <a:noFill/>
        </p:spPr>
      </p:pic>
      <p:pic>
        <p:nvPicPr>
          <p:cNvPr id="21510" name="Picture 6" descr="http://www.miamitourguide.net/images/originals/Animal%20Kingdom%20Entran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191000"/>
            <a:ext cx="3200400" cy="2401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yourkidsnotgoingpro.files.wordpress.com/2009/05/459418289_12b3f3ff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37919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Yo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Dije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Disney </a:t>
            </a:r>
            <a:r>
              <a:rPr lang="en-US" dirty="0" err="1" smtClean="0">
                <a:solidFill>
                  <a:schemeClr val="bg1"/>
                </a:solidFill>
              </a:rPr>
              <a:t>es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pretérito</a:t>
            </a:r>
            <a:r>
              <a:rPr lang="en-US" dirty="0" smtClean="0">
                <a:solidFill>
                  <a:schemeClr val="bg1"/>
                </a:solidFill>
              </a:rPr>
              <a:t>???) </a:t>
            </a:r>
            <a:r>
              <a:rPr lang="en-US" dirty="0" err="1" smtClean="0">
                <a:solidFill>
                  <a:schemeClr val="bg1"/>
                </a:solidFill>
              </a:rPr>
              <a:t>muy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divertido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Yo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lo </a:t>
            </a:r>
            <a:r>
              <a:rPr lang="en-US" dirty="0" err="1" smtClean="0">
                <a:solidFill>
                  <a:schemeClr val="bg1"/>
                </a:solidFill>
              </a:rPr>
              <a:t>recomiendo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mtClean="0">
                <a:solidFill>
                  <a:schemeClr val="bg1"/>
                </a:solidFill>
              </a:rPr>
              <a:t>para </a:t>
            </a:r>
            <a:r>
              <a:rPr lang="en-US" dirty="0" err="1" smtClean="0">
                <a:solidFill>
                  <a:schemeClr val="bg1"/>
                </a:solidFill>
              </a:rPr>
              <a:t>muchas</a:t>
            </a:r>
            <a:r>
              <a:rPr lang="en-US" dirty="0" smtClean="0">
                <a:solidFill>
                  <a:schemeClr val="bg1"/>
                </a:solidFill>
              </a:rPr>
              <a:t> personas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108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Yo vine a Disney en el verano</vt:lpstr>
      <vt:lpstr>Si, yo usé la agencia de Orejas de Oro</vt:lpstr>
      <vt:lpstr>Yo fui a Disney por Diez Dias</vt:lpstr>
      <vt:lpstr>El Tipo de vestir(clothing) que llevé son la camisa, los pantalones de cortos, una capa y los gafas de sol </vt:lpstr>
      <vt:lpstr>Slide 6</vt:lpstr>
      <vt:lpstr>Yo conduje para ir al florida..</vt:lpstr>
      <vt:lpstr>Yo fui a muchos parques en Disney. Los Nombres son (pretérito?) Epcot, Magic Kingdom y Animal Kingdom</vt:lpstr>
      <vt:lpstr>Yo Dije que Disney es(pretérito???) muy divertido. Yo lo recomiendo para muchas personas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Administrator</cp:lastModifiedBy>
  <cp:revision>13</cp:revision>
  <dcterms:created xsi:type="dcterms:W3CDTF">2009-12-03T17:52:54Z</dcterms:created>
  <dcterms:modified xsi:type="dcterms:W3CDTF">2009-12-11T12:57:31Z</dcterms:modified>
</cp:coreProperties>
</file>