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252EF-3CE8-4061-9840-26C7D0CFFABC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C1966-BEDA-4E1C-A50D-99D47DF7C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0D16-67B2-4AF2-81D0-98B2E94EE23B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209800"/>
            <a:ext cx="5334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Travel </a:t>
            </a:r>
            <a:r>
              <a:rPr lang="en-US" sz="6600" dirty="0" smtClean="0"/>
              <a:t>Project USE A SPANISH TITLE</a:t>
            </a:r>
            <a:endParaRPr lang="en-US" sz="6600" dirty="0" smtClean="0"/>
          </a:p>
          <a:p>
            <a:endParaRPr lang="en-US" sz="6600" dirty="0"/>
          </a:p>
          <a:p>
            <a:r>
              <a:rPr lang="en-US" sz="2000" dirty="0" smtClean="0"/>
              <a:t>By Jordan </a:t>
            </a:r>
            <a:r>
              <a:rPr lang="en-US" sz="2000" dirty="0" err="1" smtClean="0"/>
              <a:t>Sakin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farm3.static.flickr.com/2325/2284010073_3a890ff965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16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(WRITE IN PRETERITE!) </a:t>
            </a:r>
            <a:r>
              <a:rPr lang="en-US" dirty="0" smtClean="0"/>
              <a:t>a Disney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Si,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uso</a:t>
            </a:r>
            <a:r>
              <a:rPr lang="en-US" dirty="0" smtClean="0"/>
              <a:t>(USE PRETERITE!) </a:t>
            </a:r>
            <a:r>
              <a:rPr lang="en-US" dirty="0" smtClean="0"/>
              <a:t>un </a:t>
            </a:r>
            <a:r>
              <a:rPr lang="en-US" dirty="0" smtClean="0"/>
              <a:t>agency (USE SPANISH) </a:t>
            </a:r>
            <a:r>
              <a:rPr lang="en-US" dirty="0" smtClean="0"/>
              <a:t>de Golden Ears </a:t>
            </a:r>
            <a:r>
              <a:rPr lang="en-US" dirty="0" smtClean="0"/>
              <a:t>travel EN ESPANOL!)</a:t>
            </a:r>
            <a:endParaRPr lang="en-US" dirty="0"/>
          </a:p>
        </p:txBody>
      </p:sp>
      <p:pic>
        <p:nvPicPr>
          <p:cNvPr id="18434" name="Picture 2" descr="http://www.goldenearstravel.com/images/golden_ears__rgb_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05000"/>
            <a:ext cx="7255225" cy="5608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(USE PRETERITE &amp; VARY VOCABULARY) </a:t>
            </a:r>
            <a:r>
              <a:rPr lang="en-US" dirty="0" smtClean="0"/>
              <a:t>a Disney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r>
              <a:rPr lang="en-US" dirty="0" smtClean="0"/>
              <a:t> Dias</a:t>
            </a:r>
            <a:endParaRPr lang="en-US" dirty="0"/>
          </a:p>
        </p:txBody>
      </p:sp>
      <p:pic>
        <p:nvPicPr>
          <p:cNvPr id="19458" name="Picture 2" descr="http://www.visitingdc.com/images/walt-disney-world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95600"/>
            <a:ext cx="7572375" cy="535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ropa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llevo</a:t>
            </a:r>
            <a:r>
              <a:rPr lang="en-US" dirty="0" smtClean="0"/>
              <a:t> (USE PRETERITE!!!) son (USE PRETERITE) </a:t>
            </a:r>
            <a:r>
              <a:rPr lang="en-US" dirty="0" smtClean="0"/>
              <a:t>la </a:t>
            </a:r>
            <a:r>
              <a:rPr lang="en-US" dirty="0" err="1" smtClean="0"/>
              <a:t>camisa</a:t>
            </a:r>
            <a:r>
              <a:rPr lang="en-US" dirty="0" smtClean="0"/>
              <a:t>, los </a:t>
            </a:r>
            <a:r>
              <a:rPr lang="en-US" dirty="0" err="1" smtClean="0"/>
              <a:t>cortos</a:t>
            </a:r>
            <a:r>
              <a:rPr lang="en-US" dirty="0" smtClean="0"/>
              <a:t> CHECK WORD. “LOS CORTOS DOESN’T MEAN ANYTHING),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capa</a:t>
            </a:r>
            <a:r>
              <a:rPr lang="en-US" dirty="0" smtClean="0"/>
              <a:t> y </a:t>
            </a:r>
            <a:r>
              <a:rPr lang="en-US" dirty="0" smtClean="0"/>
              <a:t>los (CHECK GENDER OF ARTICLE ARTICLES AND ADJECTIVES AGREE WITH THE NOUNS THEY MODIFY) </a:t>
            </a:r>
            <a:r>
              <a:rPr lang="en-US" dirty="0" err="1" smtClean="0"/>
              <a:t>gafas</a:t>
            </a:r>
            <a:r>
              <a:rPr lang="en-US" dirty="0" smtClean="0"/>
              <a:t> de sol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482" name="Picture 2" descr="http://www.treasurekingdom.com/mm5/graphics/00000001/09bbha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2857500" cy="2857500"/>
          </a:xfrm>
          <a:prstGeom prst="rect">
            <a:avLst/>
          </a:prstGeom>
          <a:noFill/>
        </p:spPr>
      </p:pic>
      <p:pic>
        <p:nvPicPr>
          <p:cNvPr id="20484" name="Picture 4" descr="http://s.ecrater.com/stores/106100/4a58e64457dd4_106100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657600"/>
            <a:ext cx="24003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103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Yo voy (WRITE IN PRETERITE!) a Disney</vt:lpstr>
      <vt:lpstr>Si, yo uso(USE PRETERITE!) un agency (USE SPANISH) de Golden Ears travel EN ESPANOL!)</vt:lpstr>
      <vt:lpstr>Yo voy (USE PRETERITE &amp; VARY VOCABULARY) a Disney por Diez Dias</vt:lpstr>
      <vt:lpstr>El Tipo de ropa yo llevo (USE PRETERITE!!!) son (USE PRETERITE) la camisa, los cortos CHECK WORD. “LOS CORTOS DOESN’T MEAN ANYTHING), una capa y los (CHECK GENDER OF ARTICLE ARTICLES AND ADJECTIVES AGREE WITH THE NOUNS THEY MODIFY) gafas de sol 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Administrator</cp:lastModifiedBy>
  <cp:revision>4</cp:revision>
  <dcterms:created xsi:type="dcterms:W3CDTF">2009-12-03T17:52:54Z</dcterms:created>
  <dcterms:modified xsi:type="dcterms:W3CDTF">2009-12-09T00:12:32Z</dcterms:modified>
</cp:coreProperties>
</file>