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CB342-7B2A-4987-B6EE-FCB153EAECF6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74A-7740-4E8B-B964-B5BB2B0C8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allery.me.com/sam.russell/100174/CIMG8268/web.jpg?ver=1259671087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Me viaje a </a:t>
            </a:r>
            <a:r>
              <a:rPr lang="en-US">
                <a:solidFill>
                  <a:schemeClr val="bg1"/>
                </a:solidFill>
              </a:rPr>
              <a:t>México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5791200"/>
            <a:ext cx="6400800" cy="1066800"/>
          </a:xfrm>
        </p:spPr>
        <p:txBody>
          <a:bodyPr>
            <a:normAutofit/>
          </a:bodyPr>
          <a:lstStyle/>
          <a:p>
            <a:pPr algn="r"/>
            <a:r>
              <a:rPr lang="en-US" sz="1600" smtClean="0">
                <a:solidFill>
                  <a:schemeClr val="bg1"/>
                </a:solidFill>
              </a:rPr>
              <a:t>Hunter Potter</a:t>
            </a:r>
          </a:p>
          <a:p>
            <a:pPr algn="r"/>
            <a:r>
              <a:rPr lang="en-US" sz="1600" smtClean="0">
                <a:solidFill>
                  <a:schemeClr val="bg1"/>
                </a:solidFill>
              </a:rPr>
              <a:t>Metaxes p. 2</a:t>
            </a:r>
            <a:endParaRPr lang="en-US" sz="16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/>
              <a:t>comida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smtClean="0"/>
              <a:t>mala </a:t>
            </a:r>
            <a:r>
              <a:rPr lang="en-US" dirty="0" smtClean="0"/>
              <a:t>y </a:t>
            </a:r>
            <a:r>
              <a:rPr lang="en-US" dirty="0" smtClean="0"/>
              <a:t>me </a:t>
            </a:r>
            <a:r>
              <a:rPr lang="en-US" smtClean="0"/>
              <a:t>enfermé.</a:t>
            </a:r>
            <a:endParaRPr lang="en-US" dirty="0"/>
          </a:p>
        </p:txBody>
      </p:sp>
      <p:pic>
        <p:nvPicPr>
          <p:cNvPr id="4098" name="Picture 2" descr="http://www.pachd.com/free-images/food-images/mexican-food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400800" cy="4802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Yo fui a Mexico por la Baja Mil (1000) en noviembre, dos mil nueve.</a:t>
            </a:r>
            <a:endParaRPr lang="en-US"/>
          </a:p>
        </p:txBody>
      </p:sp>
      <p:pic>
        <p:nvPicPr>
          <p:cNvPr id="11266" name="Picture 2" descr="http://image.off-roadweb.com/f/miscellaneous/2009-tecate-score-baja-1000-drawing-results/26743066/2009-tecate-score-baja-1000-drawing-resul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05000"/>
            <a:ext cx="6273800" cy="4663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</a:t>
            </a:r>
            <a:r>
              <a:rPr lang="en-US" dirty="0" err="1" smtClean="0"/>
              <a:t>uestro</a:t>
            </a:r>
            <a:r>
              <a:rPr lang="en-US" dirty="0" smtClean="0"/>
              <a:t> </a:t>
            </a:r>
            <a:r>
              <a:rPr lang="en-US" dirty="0" err="1" smtClean="0"/>
              <a:t>equipo</a:t>
            </a:r>
            <a:r>
              <a:rPr lang="en-US" dirty="0" smtClean="0"/>
              <a:t> era Still </a:t>
            </a:r>
            <a:r>
              <a:rPr lang="en-US" dirty="0" err="1" smtClean="0"/>
              <a:t>Carzy</a:t>
            </a:r>
            <a:r>
              <a:rPr lang="en-US" dirty="0" smtClean="0"/>
              <a:t> Racing.</a:t>
            </a:r>
            <a:endParaRPr lang="en-US" dirty="0"/>
          </a:p>
        </p:txBody>
      </p:sp>
      <p:pic>
        <p:nvPicPr>
          <p:cNvPr id="10242" name="Picture 2" descr="http://gallery.me.com/sam.russell/100174/IMG_0562/web.jpg?ver=1259670781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371600"/>
            <a:ext cx="3962400" cy="5283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gallery.me.com/sam.russell/100174/CIMG8271/web.jpg?ver=1259671192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458200" cy="63436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número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N</a:t>
            </a:r>
            <a:r>
              <a:rPr lang="en-US" dirty="0" err="1" smtClean="0">
                <a:solidFill>
                  <a:schemeClr val="bg1"/>
                </a:solidFill>
              </a:rPr>
              <a:t>uestro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equipo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fue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901.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color </a:t>
            </a:r>
            <a:r>
              <a:rPr lang="en-US" dirty="0" smtClean="0"/>
              <a:t> de </a:t>
            </a:r>
            <a:r>
              <a:rPr lang="en-US" dirty="0" err="1" smtClean="0"/>
              <a:t>nuestro</a:t>
            </a:r>
            <a:r>
              <a:rPr lang="en-US" dirty="0" smtClean="0"/>
              <a:t> </a:t>
            </a:r>
            <a:r>
              <a:rPr lang="en-US" dirty="0" err="1" smtClean="0"/>
              <a:t>equipo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amarillo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9218" name="Picture 2" descr="http://upload.wikimedia.org/wikipedia/commons/3/3a/Yellow_clouds_before_thunderstorm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514600"/>
            <a:ext cx="4660900" cy="349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ompetimos</a:t>
            </a:r>
            <a:r>
              <a:rPr lang="en-US" dirty="0" smtClean="0"/>
              <a:t> </a:t>
            </a:r>
            <a:r>
              <a:rPr lang="en-US" dirty="0"/>
              <a:t>con </a:t>
            </a:r>
            <a:r>
              <a:rPr lang="en-US" dirty="0" smtClean="0"/>
              <a:t>un </a:t>
            </a:r>
            <a:r>
              <a:rPr lang="en-US" dirty="0" err="1" smtClean="0"/>
              <a:t>Volkswagoon</a:t>
            </a:r>
            <a:r>
              <a:rPr lang="en-US" dirty="0" smtClean="0"/>
              <a:t> </a:t>
            </a:r>
            <a:r>
              <a:rPr lang="en-US" dirty="0" err="1" smtClean="0"/>
              <a:t>modificado</a:t>
            </a:r>
            <a:r>
              <a:rPr lang="en-US" dirty="0" smtClean="0"/>
              <a:t>, </a:t>
            </a:r>
            <a:r>
              <a:rPr lang="en-US" dirty="0" err="1" smtClean="0"/>
              <a:t>también</a:t>
            </a:r>
            <a:r>
              <a:rPr lang="en-US" dirty="0" smtClean="0"/>
              <a:t> </a:t>
            </a:r>
            <a:r>
              <a:rPr lang="en-US" dirty="0" err="1" smtClean="0"/>
              <a:t>llamado</a:t>
            </a:r>
            <a:r>
              <a:rPr lang="en-US" dirty="0" smtClean="0"/>
              <a:t> </a:t>
            </a:r>
            <a:r>
              <a:rPr lang="en-US" dirty="0" smtClean="0"/>
              <a:t>“</a:t>
            </a:r>
            <a:r>
              <a:rPr lang="en-US" dirty="0" err="1" smtClean="0"/>
              <a:t>clase</a:t>
            </a:r>
            <a:r>
              <a:rPr lang="en-US" dirty="0" smtClean="0"/>
              <a:t>.” </a:t>
            </a:r>
            <a:r>
              <a:rPr lang="en-US" dirty="0" err="1" smtClean="0"/>
              <a:t>nueve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194" name="Picture 2" descr="http://gallery.me.com/sam.russell/100174/CIMG8265/web.jpg?ver=1259671016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143000"/>
            <a:ext cx="7239000" cy="5429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/>
              <a:t>experiencia</a:t>
            </a:r>
            <a:r>
              <a:rPr lang="en-US" dirty="0"/>
              <a:t> </a:t>
            </a:r>
            <a:r>
              <a:rPr lang="en-US" dirty="0" err="1" smtClean="0"/>
              <a:t>irreal</a:t>
            </a:r>
            <a:r>
              <a:rPr lang="en-US" dirty="0" smtClean="0"/>
              <a:t>!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170" name="Picture 2" descr="http://www.radkegrahamracing.com/images/2007_baja_1000_finish_st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7883525" cy="591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Y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fui</a:t>
            </a:r>
            <a:r>
              <a:rPr lang="en-US" dirty="0" smtClean="0"/>
              <a:t> </a:t>
            </a:r>
            <a:r>
              <a:rPr lang="en-US" dirty="0" smtClean="0"/>
              <a:t>con </a:t>
            </a:r>
            <a:r>
              <a:rPr lang="en-US" dirty="0" smtClean="0"/>
              <a:t>mi </a:t>
            </a:r>
            <a:r>
              <a:rPr lang="en-US" dirty="0" smtClean="0"/>
              <a:t>padre,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smtClean="0"/>
              <a:t>amigo, y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 smtClean="0"/>
              <a:t>hijo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146" name="Picture 2" descr="http://www.stillcrazyracing.com/images/05.07__jake_camp_cu_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810000"/>
            <a:ext cx="1304925" cy="1219201"/>
          </a:xfrm>
          <a:prstGeom prst="rect">
            <a:avLst/>
          </a:prstGeom>
          <a:noFill/>
        </p:spPr>
      </p:pic>
      <p:pic>
        <p:nvPicPr>
          <p:cNvPr id="6148" name="Picture 4" descr="http://www.stillcrazyracing.com/images/02_pl_cu_2_ls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810000"/>
            <a:ext cx="1104900" cy="1381126"/>
          </a:xfrm>
          <a:prstGeom prst="rect">
            <a:avLst/>
          </a:prstGeom>
          <a:noFill/>
        </p:spPr>
      </p:pic>
      <p:pic>
        <p:nvPicPr>
          <p:cNvPr id="6150" name="Picture 6" descr="http://www.stillcrazyracing.com/images/leon_crop_57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733800"/>
            <a:ext cx="1390650" cy="1095376"/>
          </a:xfrm>
          <a:prstGeom prst="rect">
            <a:avLst/>
          </a:prstGeom>
          <a:noFill/>
        </p:spPr>
      </p:pic>
      <p:pic>
        <p:nvPicPr>
          <p:cNvPr id="6152" name="Picture 8" descr="http://www.stillcrazyracing.com/images/hunter_cro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3581400"/>
            <a:ext cx="1524000" cy="1238250"/>
          </a:xfrm>
          <a:prstGeom prst="rect">
            <a:avLst/>
          </a:prstGeom>
          <a:noFill/>
        </p:spPr>
      </p:pic>
      <p:pic>
        <p:nvPicPr>
          <p:cNvPr id="6154" name="Picture 10" descr="http://www.stillcrazyracing.com/images/logo_002_400_qud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990600"/>
            <a:ext cx="2943225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Alquilamos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camioneta</a:t>
            </a:r>
            <a:r>
              <a:rPr lang="en-US" dirty="0" smtClean="0"/>
              <a:t> </a:t>
            </a:r>
            <a:r>
              <a:rPr lang="en-US" dirty="0" smtClean="0"/>
              <a:t>y dos </a:t>
            </a:r>
            <a:r>
              <a:rPr lang="en-US" dirty="0" err="1" smtClean="0"/>
              <a:t>motos</a:t>
            </a:r>
            <a:r>
              <a:rPr lang="en-US" dirty="0" smtClean="0"/>
              <a:t> </a:t>
            </a:r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terreno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5122" name="Picture 2" descr="http://www.concordiaautomart.com/uploaded_images/100_5373-7996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5753100" cy="3830856"/>
          </a:xfrm>
          <a:prstGeom prst="rect">
            <a:avLst/>
          </a:prstGeom>
          <a:noFill/>
        </p:spPr>
      </p:pic>
      <p:pic>
        <p:nvPicPr>
          <p:cNvPr id="5124" name="Picture 4" descr="http://www.motorcycle-usa.com/photogallerys/316x_Darin_Hecker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9475" y="3515619"/>
            <a:ext cx="4454525" cy="3342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92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 viaje a México </vt:lpstr>
      <vt:lpstr>Yo fui a Mexico por la Baja Mil (1000) en noviembre, dos mil nueve.</vt:lpstr>
      <vt:lpstr>Nuestro equipo era Still Carzy Racing.</vt:lpstr>
      <vt:lpstr> El número de Nuestro equipo fue 901.</vt:lpstr>
      <vt:lpstr>El color  de nuestro equipo fue amarillo. </vt:lpstr>
      <vt:lpstr>Competimos con un Volkswagoon modificado, también llamado “clase.” nueve.</vt:lpstr>
      <vt:lpstr>Fue una experiencia irreal! </vt:lpstr>
      <vt:lpstr>Yo fui con mi padre, su amigo, y su hijo.</vt:lpstr>
      <vt:lpstr>Alquilamos una camioneta y dos motos todo terreno. </vt:lpstr>
      <vt:lpstr>La comida fue muy mala y me enfermé.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viaje a México </dc:title>
  <dc:creator>template</dc:creator>
  <cp:lastModifiedBy>anne metaxas</cp:lastModifiedBy>
  <cp:revision>7</cp:revision>
  <dcterms:created xsi:type="dcterms:W3CDTF">2009-12-07T14:45:15Z</dcterms:created>
  <dcterms:modified xsi:type="dcterms:W3CDTF">2009-12-09T21:42:53Z</dcterms:modified>
</cp:coreProperties>
</file>