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3FC7C-FE81-4EC6-884E-562B13FAB135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07A75-3F0A-48FD-B97D-B2970E631FA3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7A75-3F0A-48FD-B97D-B2970E631FA3}" type="slidenum">
              <a:rPr lang="pt-PT" smtClean="0"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Títu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cxnSp>
        <p:nvCxnSpPr>
          <p:cNvPr id="8" name="Conexão rect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Marcador de Posição da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7" name="Conexão rect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2" name="Marcador de Posição de Conteúd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4" name="Marcador de Posição de Conteúd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10" name="Conexão rect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Posição de Conteúd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1" name="Títu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191492-2381-454B-9F46-DD83D280AA11}" type="datetimeFigureOut">
              <a:rPr lang="pt-PT" smtClean="0"/>
              <a:t>04-02-2010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204B46-3286-427F-81AE-02E0F3DA18F8}" type="slidenum">
              <a:rPr lang="pt-PT" smtClean="0"/>
              <a:t>‹nº›</a:t>
            </a:fld>
            <a:endParaRPr lang="pt-PT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72494" cy="2143140"/>
          </a:xfrm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Hello! My name is Thatiany.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I’m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17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years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old and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I’m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live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Madrid and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i’m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Brazilian.</a:t>
            </a:r>
            <a:endParaRPr lang="pt-PT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Imagem 3" descr="OgAAAF0DxwZPVtkbKzm_Q4gh7W4V1xkJlLMwT2bGmg-lOebrdMFbWVv6kaw52lmFLCnSjIutq5rfxjle4MfNrwmWjlYAm1T1UPwL8ZXytdEYCViQgNLV-yAUuIIk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 rot="21254880">
            <a:off x="1471020" y="2843163"/>
            <a:ext cx="3282827" cy="38600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2000">
    <p:zo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is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very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simple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with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many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houses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and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many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people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on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street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on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all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sides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there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are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shops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and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people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going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shopping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</a:t>
            </a:r>
            <a:endParaRPr lang="pt-PT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like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this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neighborhood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because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there’s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always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lot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movement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streets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and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people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having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fun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pt-PT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     </a:t>
            </a:r>
            <a:r>
              <a:rPr lang="pt-PT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My neighborhood</a:t>
            </a:r>
            <a:endParaRPr lang="pt-PT" b="1" i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Imagem 3" descr="CAWXQNG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714752"/>
            <a:ext cx="3840795" cy="2875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4572000"/>
          </a:xfrm>
        </p:spPr>
        <p:txBody>
          <a:bodyPr/>
          <a:lstStyle/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like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listening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to a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little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everything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including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rock,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funk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pop,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house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and jazz.</a:t>
            </a:r>
          </a:p>
          <a:p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I’m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not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strange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girl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but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my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favorite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singer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is “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anbelievable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singer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Craig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David”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ecause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his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music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is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very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romantic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and me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think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about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love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pt-PT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My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favorite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singer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4" name="Imagem 3" descr="3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429000"/>
            <a:ext cx="2738430" cy="2738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Imagem 4" descr="craig_dav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429000"/>
            <a:ext cx="28575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3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2"/>
          </p:nvPr>
        </p:nvSpPr>
        <p:spPr>
          <a:xfrm>
            <a:off x="457200" y="1643050"/>
            <a:ext cx="4038600" cy="4472478"/>
          </a:xfrm>
        </p:spPr>
        <p:txBody>
          <a:bodyPr>
            <a:normAutofit fontScale="25000" lnSpcReduction="20000"/>
          </a:bodyPr>
          <a:lstStyle/>
          <a:p>
            <a:r>
              <a:rPr lang="en-US" sz="3300" b="1" dirty="0" smtClean="0">
                <a:latin typeface="Comic Sans MS" pitchFamily="66" charset="0"/>
              </a:rPr>
              <a:t>"</a:t>
            </a:r>
            <a:r>
              <a:rPr lang="en-US" sz="6400" b="1" i="1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</a:rPr>
              <a:t>Unbelievable"</a:t>
            </a:r>
            <a:r>
              <a:rPr lang="en-US" sz="6400" b="1" dirty="0" smtClean="0">
                <a:latin typeface="Comic Sans MS" pitchFamily="66" charset="0"/>
              </a:rPr>
              <a:t/>
            </a:r>
            <a:br>
              <a:rPr lang="en-US" sz="6400" b="1" dirty="0" smtClean="0"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</a:rPr>
              <a:t/>
            </a:r>
            <a:br>
              <a:rPr lang="en-US" sz="6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endParaRPr lang="en-US" sz="6400" b="1" dirty="0" smtClean="0">
              <a:solidFill>
                <a:schemeClr val="bg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Always </a:t>
            </a: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said I would know where to find love,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Always thought I'd be ready and strong enough,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But some times I just felt I could give up.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But you came and changed my whole world now,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I'm somewhere I've never been before.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Now I see, what love means.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[Chorus]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It's so unbelievable,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And I don't wanna let it go,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Something so beautiful,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Flowing down like a waterfall.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I feel like you've always been,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Forever a part of me.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And it's so unbelievable to finally be in love, </a:t>
            </a:r>
            <a:b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6400" b="1" dirty="0" smtClean="0">
                <a:solidFill>
                  <a:schemeClr val="accent1"/>
                </a:solidFill>
                <a:latin typeface="Comic Sans MS" pitchFamily="66" charset="0"/>
              </a:rPr>
              <a:t>Somewhere I'd never thought I'd be. </a:t>
            </a:r>
            <a:r>
              <a:rPr lang="en-US" sz="33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</a:rPr>
              <a:t/>
            </a:r>
            <a:br>
              <a:rPr lang="en-US" sz="33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4"/>
          </p:nvPr>
        </p:nvSpPr>
        <p:spPr>
          <a:xfrm>
            <a:off x="4714876" y="1571612"/>
            <a:ext cx="4038600" cy="461535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In my heart, in my head, it's so clear now,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Hold my hand you've got nothing to fear now,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I was lost and you've rescued me some how-.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I'm alive, I'm in love you complete me,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And I've never been here before.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Now I see, what love means.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[Chorus]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When I think of what I have, and this chance I nearly lost,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I cant help but break down, and cry.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err="1" smtClean="0">
                <a:solidFill>
                  <a:schemeClr val="accent1"/>
                </a:solidFill>
                <a:latin typeface="Comic Sans MS" pitchFamily="66" charset="0"/>
              </a:rPr>
              <a:t>Ohh</a:t>
            </a: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 yeah, break down and cry. 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[Chorus]</a:t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Now I see, what love means</a:t>
            </a:r>
            <a:endParaRPr lang="pt-PT" b="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endParaRPr lang="pt-PT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8000" dirty="0" smtClean="0">
                <a:latin typeface="Comic Sans MS" pitchFamily="66" charset="0"/>
              </a:rPr>
              <a:t> </a:t>
            </a:r>
            <a:r>
              <a:rPr lang="pt-PT" sz="8000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Lyric</a:t>
            </a:r>
            <a:r>
              <a:rPr lang="pt-PT" sz="8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</a:t>
            </a:r>
            <a:endParaRPr lang="pt-PT" sz="80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215074" y="6000768"/>
          <a:ext cx="2708275" cy="685800"/>
        </p:xfrm>
        <a:graphic>
          <a:graphicData uri="http://schemas.openxmlformats.org/presentationml/2006/ole">
            <p:oleObj spid="_x0000_s2051" name="Package" showAsIcon="1" r:id="rId3" imgW="2707920" imgH="685440" progId="Package">
              <p:embed/>
            </p:oleObj>
          </a:graphicData>
        </a:graphic>
      </p:graphicFrame>
    </p:spTree>
  </p:cSld>
  <p:clrMapOvr>
    <a:masterClrMapping/>
  </p:clrMapOvr>
  <p:transition advClick="0" advTm="6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dirty="0" smtClean="0"/>
              <a:t> 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I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try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to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understand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all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the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expressions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of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the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songs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, and as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long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as I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have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any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questions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I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always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have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method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thay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pt-PT" sz="4600" b="1" dirty="0" err="1" smtClean="0">
                <a:solidFill>
                  <a:schemeClr val="accent1"/>
                </a:solidFill>
                <a:latin typeface="Comic Sans MS" pitchFamily="66" charset="0"/>
              </a:rPr>
              <a:t>helps</a:t>
            </a:r>
            <a:r>
              <a:rPr lang="pt-PT" sz="4600" b="1" dirty="0" smtClean="0">
                <a:solidFill>
                  <a:schemeClr val="accent1"/>
                </a:solidFill>
                <a:latin typeface="Comic Sans MS" pitchFamily="66" charset="0"/>
              </a:rPr>
              <a:t> me.</a:t>
            </a:r>
            <a:endParaRPr lang="pt-PT" sz="46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2000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168</Words>
  <Application>Microsoft Office PowerPoint</Application>
  <PresentationFormat>Apresentação no Ecrã (4:3)</PresentationFormat>
  <Paragraphs>13</Paragraphs>
  <Slides>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7" baseType="lpstr">
      <vt:lpstr>Papel</vt:lpstr>
      <vt:lpstr>Package</vt:lpstr>
      <vt:lpstr>Hello! My name is Thatiany. I’m 17 years old and I’m  live in Madrid and i’m Brazilian.</vt:lpstr>
      <vt:lpstr>               My neighborhood</vt:lpstr>
      <vt:lpstr>My favorite singer </vt:lpstr>
      <vt:lpstr> Lyric:</vt:lpstr>
      <vt:lpstr>Diapositivo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Hello! My name is Thatiany. I’m 17 years old and I’m  live in Madrid and i’m Brazilian.</dc:title>
  <dc:creator>TMN</dc:creator>
  <cp:lastModifiedBy>TMN</cp:lastModifiedBy>
  <cp:revision>6</cp:revision>
  <dcterms:created xsi:type="dcterms:W3CDTF">2010-02-04T18:30:14Z</dcterms:created>
  <dcterms:modified xsi:type="dcterms:W3CDTF">2010-02-04T19:23:24Z</dcterms:modified>
</cp:coreProperties>
</file>