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F7EE-263C-4D7F-A154-39F595E9F473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F7EE-263C-4D7F-A154-39F595E9F473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F7EE-263C-4D7F-A154-39F595E9F473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F7EE-263C-4D7F-A154-39F595E9F473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F7EE-263C-4D7F-A154-39F595E9F473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F7EE-263C-4D7F-A154-39F595E9F473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F7EE-263C-4D7F-A154-39F595E9F473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F7EE-263C-4D7F-A154-39F595E9F473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F7EE-263C-4D7F-A154-39F595E9F473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F7EE-263C-4D7F-A154-39F595E9F473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F7EE-263C-4D7F-A154-39F595E9F473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5F7EE-263C-4D7F-A154-39F595E9F473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 viaje al Estadio Yankee.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www.taxfoundation.org/UserFiles/Image/yanke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8055142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Fui a la cancha cuando tuve 13 años de edad.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farm4.static.flickr.com/3633/3416751999_d53fb16102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8636000" cy="4857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El estadio fue muy caro y es muy grande.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http://nymag.com/daily/intel/31_yankeesphotoop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8001000" cy="44903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Me comí una hotdog y bebí un refresco, cuando yo estuve allí.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http://blogs.trb.com/news/local/morningnews/blog/hotdog_big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4114800" cy="4114800"/>
          </a:xfrm>
          <a:prstGeom prst="rect">
            <a:avLst/>
          </a:prstGeom>
          <a:noFill/>
        </p:spPr>
      </p:pic>
      <p:pic>
        <p:nvPicPr>
          <p:cNvPr id="16388" name="Picture 4" descr="http://sportskate.files.wordpress.com/2009/05/sunglasses-coke-ca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524000"/>
            <a:ext cx="2728341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Me senté en la fila 15 en la sección 29.</a:t>
            </a:r>
            <a:br>
              <a:rPr lang="es-ES" smtClean="0"/>
            </a:b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http://www.2-tickets.com/venues/New_Yankee_Stadiu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8077200" cy="5372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  Yo miro (USE PRETERITE TENSE) el juego por 3 horas con mi papá.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http://assets.nydailynews.com/img/2008/05/30/alg_yankees_fie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11300"/>
            <a:ext cx="8020050" cy="534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vi Derek Jeter </a:t>
            </a:r>
            <a:r>
              <a:rPr lang="en-US" dirty="0" err="1" smtClean="0"/>
              <a:t>corría</a:t>
            </a:r>
            <a:r>
              <a:rPr lang="en-US" smtClean="0"/>
              <a:t> (2</a:t>
            </a:r>
            <a:r>
              <a:rPr lang="en-US" baseline="30000" smtClean="0"/>
              <a:t>nd</a:t>
            </a:r>
            <a:r>
              <a:rPr lang="en-US" smtClean="0"/>
              <a:t> VERB HAS TO BE IN INFINITIVE FORM).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http://yankeetruelove.mlblogs.com/Derek%20Jeter%20Big%20Smi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7543800" cy="4724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85</Words>
  <Application>Microsoft Office PowerPoint</Application>
  <PresentationFormat>On-screen Show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Mi viaje al Estadio Yankee.</vt:lpstr>
      <vt:lpstr>Slide 2</vt:lpstr>
      <vt:lpstr>Fui a la cancha cuando tuve 13 años de edad.</vt:lpstr>
      <vt:lpstr>El estadio fue muy caro y es muy grande.</vt:lpstr>
      <vt:lpstr>Me comí una hotdog y bebí un refresco, cuando yo estuve allí.</vt:lpstr>
      <vt:lpstr>Me senté en la fila 15 en la sección 29. </vt:lpstr>
      <vt:lpstr>  Yo miro (USE PRETERITE TENSE) el juego por 3 horas con mi papá.</vt:lpstr>
      <vt:lpstr> Yo vi Derek Jeter corría (2nd VERB HAS TO BE IN INFINITIVE FORM).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template</dc:creator>
  <cp:lastModifiedBy>Administrator</cp:lastModifiedBy>
  <cp:revision>10</cp:revision>
  <dcterms:created xsi:type="dcterms:W3CDTF">2009-12-03T17:56:35Z</dcterms:created>
  <dcterms:modified xsi:type="dcterms:W3CDTF">2009-12-13T20:11:27Z</dcterms:modified>
</cp:coreProperties>
</file>