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EB4D8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CC21B-2472-4CDF-A1D9-9B0C933B75C1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8E82A-E68D-45EF-A988-DAACB28508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CC21B-2472-4CDF-A1D9-9B0C933B75C1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8E82A-E68D-45EF-A988-DAACB2850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CC21B-2472-4CDF-A1D9-9B0C933B75C1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8E82A-E68D-45EF-A988-DAACB2850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CC21B-2472-4CDF-A1D9-9B0C933B75C1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8E82A-E68D-45EF-A988-DAACB2850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CC21B-2472-4CDF-A1D9-9B0C933B75C1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448E82A-E68D-45EF-A988-DAACB2850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CC21B-2472-4CDF-A1D9-9B0C933B75C1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8E82A-E68D-45EF-A988-DAACB2850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CC21B-2472-4CDF-A1D9-9B0C933B75C1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8E82A-E68D-45EF-A988-DAACB2850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CC21B-2472-4CDF-A1D9-9B0C933B75C1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8E82A-E68D-45EF-A988-DAACB2850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CC21B-2472-4CDF-A1D9-9B0C933B75C1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8E82A-E68D-45EF-A988-DAACB2850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CC21B-2472-4CDF-A1D9-9B0C933B75C1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8E82A-E68D-45EF-A988-DAACB2850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CC21B-2472-4CDF-A1D9-9B0C933B75C1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8E82A-E68D-45EF-A988-DAACB2850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8CCC21B-2472-4CDF-A1D9-9B0C933B75C1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448E82A-E68D-45EF-A988-DAACB2850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>
                <a:solidFill>
                  <a:srgbClr val="EB4D89"/>
                </a:solidFill>
              </a:rPr>
              <a:t>Travel Project</a:t>
            </a:r>
            <a:endParaRPr lang="en-US">
              <a:solidFill>
                <a:srgbClr val="EB4D89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>
                <a:solidFill>
                  <a:srgbClr val="7030A0"/>
                </a:solidFill>
              </a:rPr>
              <a:t>By Gabby Kephart</a:t>
            </a:r>
            <a:endParaRPr lang="en-US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5729718" cy="24915130"/>
          </a:xfrm>
        </p:spPr>
        <p:txBody>
          <a:bodyPr/>
          <a:lstStyle/>
          <a:p>
            <a:r>
              <a:rPr lang="en-US" dirty="0" smtClean="0">
                <a:solidFill>
                  <a:srgbClr val="FF3399"/>
                </a:solidFill>
                <a:latin typeface="Bauhaus 93" pitchFamily="82" charset="0"/>
              </a:rPr>
              <a:t>El </a:t>
            </a:r>
            <a:r>
              <a:rPr lang="en-US" dirty="0" err="1" smtClean="0">
                <a:solidFill>
                  <a:srgbClr val="FF3399"/>
                </a:solidFill>
                <a:latin typeface="Bauhaus 93" pitchFamily="82" charset="0"/>
              </a:rPr>
              <a:t>viaje</a:t>
            </a:r>
            <a:r>
              <a:rPr lang="en-US" dirty="0" smtClean="0">
                <a:solidFill>
                  <a:srgbClr val="FF3399"/>
                </a:solidFill>
                <a:latin typeface="Bauhaus 93" pitchFamily="82" charset="0"/>
              </a:rPr>
              <a:t> </a:t>
            </a:r>
            <a:r>
              <a:rPr lang="en-US" dirty="0" err="1" smtClean="0">
                <a:solidFill>
                  <a:srgbClr val="FF3399"/>
                </a:solidFill>
                <a:latin typeface="Bauhaus 93" pitchFamily="82" charset="0"/>
              </a:rPr>
              <a:t>es</a:t>
            </a:r>
            <a:r>
              <a:rPr lang="en-US" dirty="0" smtClean="0">
                <a:solidFill>
                  <a:srgbClr val="FF3399"/>
                </a:solidFill>
                <a:latin typeface="Bauhaus 93" pitchFamily="82" charset="0"/>
              </a:rPr>
              <a:t> (</a:t>
            </a:r>
            <a:r>
              <a:rPr lang="en-US" dirty="0" err="1" smtClean="0">
                <a:solidFill>
                  <a:srgbClr val="FF3399"/>
                </a:solidFill>
                <a:latin typeface="Bauhaus 93" pitchFamily="82" charset="0"/>
              </a:rPr>
              <a:t>pretérito</a:t>
            </a:r>
            <a:r>
              <a:rPr lang="en-US" smtClean="0">
                <a:solidFill>
                  <a:srgbClr val="FF3399"/>
                </a:solidFill>
                <a:latin typeface="Bauhaus 93" pitchFamily="82" charset="0"/>
              </a:rPr>
              <a:t>?) </a:t>
            </a:r>
            <a:r>
              <a:rPr lang="en-US" dirty="0" err="1" smtClean="0">
                <a:solidFill>
                  <a:srgbClr val="FF3399"/>
                </a:solidFill>
                <a:latin typeface="Bauhaus 93" pitchFamily="82" charset="0"/>
              </a:rPr>
              <a:t>muy</a:t>
            </a:r>
            <a:r>
              <a:rPr lang="en-US" dirty="0" smtClean="0">
                <a:solidFill>
                  <a:srgbClr val="FF3399"/>
                </a:solidFill>
                <a:latin typeface="Bauhaus 93" pitchFamily="82" charset="0"/>
              </a:rPr>
              <a:t> </a:t>
            </a:r>
            <a:r>
              <a:rPr lang="en-US" dirty="0" err="1" smtClean="0">
                <a:solidFill>
                  <a:srgbClr val="FF3399"/>
                </a:solidFill>
                <a:latin typeface="Bauhaus 93" pitchFamily="82" charset="0"/>
              </a:rPr>
              <a:t>divertido</a:t>
            </a:r>
            <a:r>
              <a:rPr lang="en-US" dirty="0" smtClean="0">
                <a:solidFill>
                  <a:srgbClr val="FF3399"/>
                </a:solidFill>
                <a:latin typeface="Bauhaus 93" pitchFamily="82" charset="0"/>
              </a:rPr>
              <a:t>.</a:t>
            </a:r>
            <a:endParaRPr lang="en-US" dirty="0">
              <a:solidFill>
                <a:srgbClr val="FF3399"/>
              </a:solidFill>
              <a:latin typeface="Bauhaus 93" pitchFamily="82" charset="0"/>
            </a:endParaRPr>
          </a:p>
        </p:txBody>
      </p:sp>
      <p:pic>
        <p:nvPicPr>
          <p:cNvPr id="9218" name="Picture 2" descr="C:\Program Files\Microsoft Office\Media\CntCD1\Animated\j0336476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18188" y="3727450"/>
            <a:ext cx="2487612" cy="24876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EB4D89"/>
                </a:solidFill>
                <a:latin typeface="AbcPhonicsOne" pitchFamily="2" charset="0"/>
              </a:rPr>
              <a:t>Yo</a:t>
            </a:r>
            <a:r>
              <a:rPr lang="en-US" dirty="0" smtClean="0">
                <a:solidFill>
                  <a:srgbClr val="EB4D89"/>
                </a:solidFill>
                <a:latin typeface="AbcPhonicsOne" pitchFamily="2" charset="0"/>
              </a:rPr>
              <a:t> </a:t>
            </a:r>
            <a:r>
              <a:rPr lang="en-US" dirty="0" smtClean="0">
                <a:solidFill>
                  <a:srgbClr val="EB4D89"/>
                </a:solidFill>
                <a:latin typeface="AbcPhonicsOne" pitchFamily="2" charset="0"/>
              </a:rPr>
              <a:t>me </a:t>
            </a:r>
            <a:r>
              <a:rPr lang="en-US" dirty="0" err="1" smtClean="0">
                <a:solidFill>
                  <a:srgbClr val="EB4D89"/>
                </a:solidFill>
                <a:latin typeface="AbcPhonicsOne" pitchFamily="2" charset="0"/>
              </a:rPr>
              <a:t>preparé</a:t>
            </a:r>
            <a:r>
              <a:rPr lang="en-US" dirty="0" smtClean="0">
                <a:solidFill>
                  <a:srgbClr val="EB4D89"/>
                </a:solidFill>
                <a:latin typeface="AbcPhonicsOne" pitchFamily="2" charset="0"/>
              </a:rPr>
              <a:t> </a:t>
            </a:r>
            <a:r>
              <a:rPr lang="en-US" dirty="0" err="1" smtClean="0">
                <a:solidFill>
                  <a:srgbClr val="EB4D89"/>
                </a:solidFill>
                <a:latin typeface="AbcPhonicsOne" pitchFamily="2" charset="0"/>
              </a:rPr>
              <a:t>para</a:t>
            </a:r>
            <a:r>
              <a:rPr lang="en-US" dirty="0" smtClean="0">
                <a:solidFill>
                  <a:srgbClr val="EB4D89"/>
                </a:solidFill>
                <a:latin typeface="AbcPhonicsOne" pitchFamily="2" charset="0"/>
              </a:rPr>
              <a:t> el </a:t>
            </a:r>
            <a:r>
              <a:rPr lang="en-US" dirty="0" err="1" smtClean="0">
                <a:solidFill>
                  <a:srgbClr val="EB4D89"/>
                </a:solidFill>
                <a:latin typeface="AbcPhonicsOne" pitchFamily="2" charset="0"/>
              </a:rPr>
              <a:t>viaje</a:t>
            </a:r>
            <a:endParaRPr lang="en-US" dirty="0">
              <a:solidFill>
                <a:srgbClr val="EB4D89"/>
              </a:solidFill>
              <a:latin typeface="AbcPhonicsOne" pitchFamily="2" charset="0"/>
            </a:endParaRPr>
          </a:p>
        </p:txBody>
      </p:sp>
      <p:pic>
        <p:nvPicPr>
          <p:cNvPr id="1026" name="Picture 2" descr="C:\Program Files\Microsoft Office\Media\CntCD1\Animated\j028374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5938" y="2590800"/>
            <a:ext cx="3484652" cy="281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solidFill>
                  <a:srgbClr val="7030A0"/>
                </a:solidFill>
                <a:latin typeface="Beesknees ITC" pitchFamily="82" charset="0"/>
              </a:rPr>
              <a:t>Yo  obtuve  los billetes para el avion</a:t>
            </a:r>
            <a:endParaRPr lang="en-US">
              <a:solidFill>
                <a:srgbClr val="7030A0"/>
              </a:solidFill>
              <a:latin typeface="Beesknees ITC" pitchFamily="82" charset="0"/>
            </a:endParaRPr>
          </a:p>
        </p:txBody>
      </p:sp>
      <p:pic>
        <p:nvPicPr>
          <p:cNvPr id="2050" name="Picture 2" descr="C:\Program Files\Microsoft Office\Media\CntCD1\ClipArt5\j0286956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70138" y="3378200"/>
            <a:ext cx="3802062" cy="27312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B0F0"/>
                </a:solidFill>
                <a:latin typeface="Bradley Hand ITC" pitchFamily="66" charset="0"/>
              </a:rPr>
              <a:t>Yo</a:t>
            </a:r>
            <a:r>
              <a:rPr lang="en-US" dirty="0" smtClean="0">
                <a:solidFill>
                  <a:srgbClr val="00B0F0"/>
                </a:solidFill>
                <a:latin typeface="Bradley Hand ITC" pitchFamily="66" charset="0"/>
              </a:rPr>
              <a:t> </a:t>
            </a:r>
            <a:r>
              <a:rPr lang="en-US" dirty="0" err="1" smtClean="0">
                <a:solidFill>
                  <a:srgbClr val="00B0F0"/>
                </a:solidFill>
                <a:latin typeface="Bradley Hand ITC" pitchFamily="66" charset="0"/>
              </a:rPr>
              <a:t>empaque</a:t>
            </a:r>
            <a:r>
              <a:rPr lang="en-US" dirty="0" smtClean="0">
                <a:solidFill>
                  <a:srgbClr val="00B0F0"/>
                </a:solidFill>
                <a:latin typeface="Bradley Hand ITC" pitchFamily="66" charset="0"/>
              </a:rPr>
              <a:t> </a:t>
            </a:r>
            <a:r>
              <a:rPr lang="en-US" dirty="0" err="1" smtClean="0">
                <a:solidFill>
                  <a:srgbClr val="00B0F0"/>
                </a:solidFill>
                <a:latin typeface="Bradley Hand ITC" pitchFamily="66" charset="0"/>
              </a:rPr>
              <a:t>muchos</a:t>
            </a:r>
            <a:r>
              <a:rPr lang="en-US" dirty="0" smtClean="0">
                <a:solidFill>
                  <a:srgbClr val="00B0F0"/>
                </a:solidFill>
                <a:latin typeface="Bradley Hand ITC" pitchFamily="66" charset="0"/>
              </a:rPr>
              <a:t> </a:t>
            </a:r>
            <a:r>
              <a:rPr lang="en-US" dirty="0" err="1" smtClean="0">
                <a:solidFill>
                  <a:srgbClr val="00B0F0"/>
                </a:solidFill>
                <a:latin typeface="Bradley Hand ITC" pitchFamily="66" charset="0"/>
              </a:rPr>
              <a:t>pantalones</a:t>
            </a:r>
            <a:r>
              <a:rPr lang="en-US" dirty="0" smtClean="0">
                <a:solidFill>
                  <a:srgbClr val="00B0F0"/>
                </a:solidFill>
                <a:latin typeface="Bradley Hand ITC" pitchFamily="66" charset="0"/>
              </a:rPr>
              <a:t> </a:t>
            </a:r>
            <a:r>
              <a:rPr lang="en-US" dirty="0" err="1" smtClean="0">
                <a:solidFill>
                  <a:srgbClr val="00B0F0"/>
                </a:solidFill>
                <a:latin typeface="Bradley Hand ITC" pitchFamily="66" charset="0"/>
              </a:rPr>
              <a:t>cortos</a:t>
            </a:r>
            <a:r>
              <a:rPr lang="en-US" dirty="0" smtClean="0">
                <a:solidFill>
                  <a:srgbClr val="00B0F0"/>
                </a:solidFill>
                <a:latin typeface="Bradley Hand ITC" pitchFamily="66" charset="0"/>
              </a:rPr>
              <a:t> y </a:t>
            </a:r>
            <a:r>
              <a:rPr lang="en-US" dirty="0" err="1" smtClean="0">
                <a:solidFill>
                  <a:srgbClr val="00B0F0"/>
                </a:solidFill>
                <a:latin typeface="Bradley Hand ITC" pitchFamily="66" charset="0"/>
              </a:rPr>
              <a:t>camisetas</a:t>
            </a:r>
            <a:r>
              <a:rPr lang="en-US" dirty="0" smtClean="0">
                <a:solidFill>
                  <a:srgbClr val="00B0F0"/>
                </a:solidFill>
                <a:latin typeface="Bradley Hand ITC" pitchFamily="66" charset="0"/>
              </a:rPr>
              <a:t>. </a:t>
            </a:r>
            <a:endParaRPr lang="en-US" dirty="0">
              <a:solidFill>
                <a:srgbClr val="00B0F0"/>
              </a:solidFill>
              <a:latin typeface="Bradley Hand ITC" pitchFamily="66" charset="0"/>
            </a:endParaRPr>
          </a:p>
        </p:txBody>
      </p:sp>
      <p:pic>
        <p:nvPicPr>
          <p:cNvPr id="3074" name="Picture 2" descr="C:\Program Files\Microsoft Office\Media\CntCD1\ClipArt1\j0198936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66850" y="3051175"/>
            <a:ext cx="1509713" cy="1692275"/>
          </a:xfrm>
          <a:prstGeom prst="rect">
            <a:avLst/>
          </a:prstGeom>
          <a:noFill/>
        </p:spPr>
      </p:pic>
      <p:pic>
        <p:nvPicPr>
          <p:cNvPr id="3075" name="Picture 3" descr="C:\Program Files\Microsoft Office\Media\CntCD1\ClipArt3\j0232952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86275" y="3068638"/>
            <a:ext cx="2000250" cy="20081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B050"/>
                </a:solidFill>
                <a:latin typeface="Broadway" pitchFamily="82" charset="0"/>
              </a:rPr>
              <a:t>Nosotros</a:t>
            </a:r>
            <a:r>
              <a:rPr lang="en-US" dirty="0" smtClean="0">
                <a:solidFill>
                  <a:srgbClr val="00B050"/>
                </a:solidFill>
                <a:latin typeface="Broadway" pitchFamily="82" charset="0"/>
              </a:rPr>
              <a:t> </a:t>
            </a:r>
            <a:r>
              <a:rPr lang="en-US" dirty="0" err="1" smtClean="0">
                <a:solidFill>
                  <a:srgbClr val="00B050"/>
                </a:solidFill>
                <a:latin typeface="Broadway" pitchFamily="82" charset="0"/>
              </a:rPr>
              <a:t>fui</a:t>
            </a:r>
            <a:r>
              <a:rPr lang="en-US" dirty="0" err="1" smtClean="0">
                <a:solidFill>
                  <a:srgbClr val="00B050"/>
                </a:solidFill>
                <a:latin typeface="Broadway" pitchFamily="82" charset="0"/>
              </a:rPr>
              <a:t>mos</a:t>
            </a:r>
            <a:r>
              <a:rPr lang="en-US" dirty="0" smtClean="0">
                <a:solidFill>
                  <a:srgbClr val="00B050"/>
                </a:solidFill>
                <a:latin typeface="Broadway" pitchFamily="82" charset="0"/>
              </a:rPr>
              <a:t> a </a:t>
            </a:r>
            <a:r>
              <a:rPr lang="en-US" dirty="0" smtClean="0">
                <a:solidFill>
                  <a:srgbClr val="00B050"/>
                </a:solidFill>
                <a:latin typeface="Broadway" pitchFamily="82" charset="0"/>
              </a:rPr>
              <a:t>Mexico</a:t>
            </a:r>
            <a:endParaRPr lang="en-US" dirty="0">
              <a:solidFill>
                <a:srgbClr val="00B050"/>
              </a:solidFill>
              <a:latin typeface="Broadway" pitchFamily="82" charset="0"/>
            </a:endParaRPr>
          </a:p>
        </p:txBody>
      </p:sp>
      <p:pic>
        <p:nvPicPr>
          <p:cNvPr id="4098" name="Picture 2" descr="C:\Program Files\Microsoft Office\Media\CntCD1\ClipArt2\j0229089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2650" y="3398838"/>
            <a:ext cx="1825625" cy="1433512"/>
          </a:xfrm>
          <a:prstGeom prst="rect">
            <a:avLst/>
          </a:prstGeom>
          <a:noFill/>
        </p:spPr>
      </p:pic>
      <p:pic>
        <p:nvPicPr>
          <p:cNvPr id="4099" name="Picture 3" descr="C:\Program Files\Microsoft Office\Media\CntCD1\ClipArt2\j0227074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71988" y="3411538"/>
            <a:ext cx="2813050" cy="1558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latin typeface="Bauhaus 93" pitchFamily="82" charset="0"/>
              </a:rPr>
              <a:t>Cuando</a:t>
            </a:r>
            <a:r>
              <a:rPr lang="en-US" dirty="0" smtClean="0">
                <a:latin typeface="Bauhaus 93" pitchFamily="82" charset="0"/>
              </a:rPr>
              <a:t> </a:t>
            </a:r>
            <a:r>
              <a:rPr lang="en-US" dirty="0" err="1" smtClean="0">
                <a:latin typeface="Bauhaus 93" pitchFamily="82" charset="0"/>
              </a:rPr>
              <a:t>nosotros</a:t>
            </a:r>
            <a:r>
              <a:rPr lang="en-US" dirty="0" smtClean="0">
                <a:latin typeface="Bauhaus 93" pitchFamily="82" charset="0"/>
              </a:rPr>
              <a:t> </a:t>
            </a:r>
            <a:r>
              <a:rPr lang="en-US" dirty="0" err="1" smtClean="0">
                <a:latin typeface="Bauhaus 93" pitchFamily="82" charset="0"/>
              </a:rPr>
              <a:t>estuvimos</a:t>
            </a:r>
            <a:r>
              <a:rPr lang="en-US" dirty="0" smtClean="0">
                <a:latin typeface="Bauhaus 93" pitchFamily="82" charset="0"/>
              </a:rPr>
              <a:t> en </a:t>
            </a:r>
            <a:r>
              <a:rPr lang="en-US" dirty="0" err="1" smtClean="0">
                <a:latin typeface="Bauhaus 93" pitchFamily="82" charset="0"/>
              </a:rPr>
              <a:t>mexico</a:t>
            </a:r>
            <a:r>
              <a:rPr lang="en-US" dirty="0" smtClean="0">
                <a:latin typeface="Bauhaus 93" pitchFamily="82" charset="0"/>
              </a:rPr>
              <a:t>, </a:t>
            </a:r>
            <a:r>
              <a:rPr lang="en-US" dirty="0" err="1" smtClean="0">
                <a:latin typeface="Bauhaus 93" pitchFamily="82" charset="0"/>
              </a:rPr>
              <a:t>nos</a:t>
            </a:r>
            <a:r>
              <a:rPr lang="en-US" dirty="0" smtClean="0">
                <a:latin typeface="Bauhaus 93" pitchFamily="82" charset="0"/>
              </a:rPr>
              <a:t> </a:t>
            </a:r>
            <a:r>
              <a:rPr lang="en-US" dirty="0" err="1" smtClean="0">
                <a:latin typeface="Bauhaus 93" pitchFamily="82" charset="0"/>
              </a:rPr>
              <a:t>gustó</a:t>
            </a:r>
            <a:r>
              <a:rPr lang="en-US" dirty="0" smtClean="0">
                <a:latin typeface="Bauhaus 93" pitchFamily="82" charset="0"/>
              </a:rPr>
              <a:t> </a:t>
            </a:r>
            <a:r>
              <a:rPr lang="en-US" dirty="0" smtClean="0">
                <a:latin typeface="Bauhaus 93" pitchFamily="82" charset="0"/>
              </a:rPr>
              <a:t>el hotel</a:t>
            </a:r>
            <a:endParaRPr lang="en-US" dirty="0">
              <a:latin typeface="Bauhaus 93" pitchFamily="82" charset="0"/>
            </a:endParaRPr>
          </a:p>
        </p:txBody>
      </p:sp>
      <p:pic>
        <p:nvPicPr>
          <p:cNvPr id="5122" name="Picture 2" descr="C:\Program Files\Microsoft Office\Media\CntCD1\ClipArt8\j0343737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17875" y="3409950"/>
            <a:ext cx="3235325" cy="29770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French Script MT" pitchFamily="66" charset="0"/>
              </a:rPr>
              <a:t>En el </a:t>
            </a:r>
            <a:r>
              <a:rPr lang="en-US" dirty="0" err="1" smtClean="0">
                <a:solidFill>
                  <a:srgbClr val="FF0000"/>
                </a:solidFill>
                <a:latin typeface="French Script MT" pitchFamily="66" charset="0"/>
              </a:rPr>
              <a:t>viaje</a:t>
            </a:r>
            <a:r>
              <a:rPr lang="en-US" dirty="0" smtClean="0">
                <a:solidFill>
                  <a:srgbClr val="FF0000"/>
                </a:solidFill>
                <a:latin typeface="French Script MT" pitchFamily="66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French Script MT" pitchFamily="66" charset="0"/>
              </a:rPr>
              <a:t>nosotros</a:t>
            </a:r>
            <a:r>
              <a:rPr lang="en-US" dirty="0" smtClean="0">
                <a:solidFill>
                  <a:srgbClr val="FF0000"/>
                </a:solidFill>
                <a:latin typeface="French Script MT" pitchFamily="66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French Script MT" pitchFamily="66" charset="0"/>
              </a:rPr>
              <a:t>gocamos</a:t>
            </a:r>
            <a:r>
              <a:rPr lang="en-US" dirty="0" smtClean="0">
                <a:solidFill>
                  <a:srgbClr val="FF0000"/>
                </a:solidFill>
                <a:latin typeface="French Script MT" pitchFamily="66" charset="0"/>
              </a:rPr>
              <a:t>(How do –car, -gar, </a:t>
            </a:r>
            <a:r>
              <a:rPr lang="en-US" dirty="0" err="1" smtClean="0">
                <a:solidFill>
                  <a:srgbClr val="FF0000"/>
                </a:solidFill>
                <a:latin typeface="French Script MT" pitchFamily="66" charset="0"/>
              </a:rPr>
              <a:t>zar</a:t>
            </a:r>
            <a:r>
              <a:rPr lang="en-US" dirty="0" smtClean="0">
                <a:solidFill>
                  <a:srgbClr val="FF0000"/>
                </a:solidFill>
                <a:latin typeface="French Script MT" pitchFamily="66" charset="0"/>
              </a:rPr>
              <a:t> verbs work?) </a:t>
            </a:r>
            <a:r>
              <a:rPr lang="en-US" dirty="0" smtClean="0">
                <a:solidFill>
                  <a:srgbClr val="FF0000"/>
                </a:solidFill>
                <a:latin typeface="French Script MT" pitchFamily="66" charset="0"/>
              </a:rPr>
              <a:t>la comida y los </a:t>
            </a:r>
            <a:r>
              <a:rPr lang="en-US" dirty="0" err="1" smtClean="0">
                <a:solidFill>
                  <a:srgbClr val="FF0000"/>
                </a:solidFill>
                <a:latin typeface="French Script MT" pitchFamily="66" charset="0"/>
              </a:rPr>
              <a:t>puntos</a:t>
            </a:r>
            <a:r>
              <a:rPr lang="en-US" dirty="0" smtClean="0">
                <a:solidFill>
                  <a:srgbClr val="FF0000"/>
                </a:solidFill>
                <a:latin typeface="French Script MT" pitchFamily="66" charset="0"/>
              </a:rPr>
              <a:t> de interest.</a:t>
            </a:r>
            <a:endParaRPr lang="en-US" dirty="0">
              <a:solidFill>
                <a:srgbClr val="FF0000"/>
              </a:solidFill>
              <a:latin typeface="French Script MT" pitchFamily="66" charset="0"/>
            </a:endParaRPr>
          </a:p>
        </p:txBody>
      </p:sp>
      <p:pic>
        <p:nvPicPr>
          <p:cNvPr id="6146" name="Picture 2" descr="C:\Program Files\Microsoft Office\Media\CntCD1\Animated\j0282826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11438" y="2909888"/>
            <a:ext cx="3465138" cy="28051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latin typeface="Arial Black" pitchFamily="34" charset="0"/>
              </a:rPr>
              <a:t>Mi </a:t>
            </a:r>
            <a:r>
              <a:rPr lang="en-US" dirty="0" err="1" smtClean="0">
                <a:solidFill>
                  <a:srgbClr val="FFFF00"/>
                </a:solidFill>
                <a:latin typeface="Arial Black" pitchFamily="34" charset="0"/>
              </a:rPr>
              <a:t>hermana</a:t>
            </a:r>
            <a:r>
              <a:rPr lang="en-US" dirty="0" smtClean="0">
                <a:solidFill>
                  <a:srgbClr val="FFFF00"/>
                </a:solidFill>
                <a:latin typeface="Arial Black" pitchFamily="34" charset="0"/>
              </a:rPr>
              <a:t>, mi </a:t>
            </a:r>
            <a:r>
              <a:rPr lang="en-US" dirty="0" err="1" smtClean="0">
                <a:solidFill>
                  <a:srgbClr val="FFFF00"/>
                </a:solidFill>
                <a:latin typeface="Arial Black" pitchFamily="34" charset="0"/>
              </a:rPr>
              <a:t>madre</a:t>
            </a:r>
            <a:r>
              <a:rPr lang="en-US" dirty="0" smtClean="0">
                <a:solidFill>
                  <a:srgbClr val="FFFF00"/>
                </a:solidFill>
                <a:latin typeface="Arial Black" pitchFamily="34" charset="0"/>
              </a:rPr>
              <a:t>, y </a:t>
            </a:r>
            <a:r>
              <a:rPr lang="en-US" dirty="0" err="1" smtClean="0">
                <a:solidFill>
                  <a:srgbClr val="FFFF00"/>
                </a:solidFill>
                <a:latin typeface="Arial Black" pitchFamily="34" charset="0"/>
              </a:rPr>
              <a:t>yo</a:t>
            </a:r>
            <a:r>
              <a:rPr lang="en-US" dirty="0" smtClean="0">
                <a:solidFill>
                  <a:srgbClr val="FFFF00"/>
                </a:solidFill>
                <a:latin typeface="Arial Black" pitchFamily="34" charset="0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Arial Black" pitchFamily="34" charset="0"/>
              </a:rPr>
              <a:t>nos</a:t>
            </a:r>
            <a:r>
              <a:rPr lang="en-US" dirty="0" smtClean="0">
                <a:solidFill>
                  <a:srgbClr val="FFFF00"/>
                </a:solidFill>
                <a:latin typeface="Arial Black" pitchFamily="34" charset="0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Arial Black" pitchFamily="34" charset="0"/>
              </a:rPr>
              <a:t>gustó</a:t>
            </a:r>
            <a:r>
              <a:rPr lang="en-US" dirty="0" smtClean="0">
                <a:solidFill>
                  <a:srgbClr val="FFFF00"/>
                </a:solidFill>
                <a:latin typeface="Arial Black" pitchFamily="34" charset="0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Arial Black" pitchFamily="34" charset="0"/>
              </a:rPr>
              <a:t>ir</a:t>
            </a:r>
            <a:r>
              <a:rPr lang="en-US" dirty="0" smtClean="0">
                <a:solidFill>
                  <a:srgbClr val="FFFF00"/>
                </a:solidFill>
                <a:latin typeface="Arial Black" pitchFamily="34" charset="0"/>
              </a:rPr>
              <a:t> </a:t>
            </a:r>
            <a:r>
              <a:rPr lang="en-US" dirty="0" smtClean="0">
                <a:solidFill>
                  <a:srgbClr val="FFFF00"/>
                </a:solidFill>
                <a:latin typeface="Arial Black" pitchFamily="34" charset="0"/>
              </a:rPr>
              <a:t>de </a:t>
            </a:r>
            <a:r>
              <a:rPr lang="en-US" dirty="0" err="1" smtClean="0">
                <a:solidFill>
                  <a:srgbClr val="FFFF00"/>
                </a:solidFill>
                <a:latin typeface="Arial Black" pitchFamily="34" charset="0"/>
              </a:rPr>
              <a:t>compras</a:t>
            </a:r>
            <a:r>
              <a:rPr lang="en-US" dirty="0" smtClean="0">
                <a:solidFill>
                  <a:srgbClr val="FFFF00"/>
                </a:solidFill>
                <a:latin typeface="Arial Black" pitchFamily="34" charset="0"/>
              </a:rPr>
              <a:t>, </a:t>
            </a:r>
            <a:r>
              <a:rPr lang="en-US" dirty="0" err="1" smtClean="0">
                <a:solidFill>
                  <a:srgbClr val="FFFF00"/>
                </a:solidFill>
                <a:latin typeface="Arial Black" pitchFamily="34" charset="0"/>
              </a:rPr>
              <a:t>por</a:t>
            </a:r>
            <a:r>
              <a:rPr lang="en-US" dirty="0" smtClean="0">
                <a:solidFill>
                  <a:srgbClr val="FFFF00"/>
                </a:solidFill>
                <a:latin typeface="Arial Black" pitchFamily="34" charset="0"/>
              </a:rPr>
              <a:t> mi </a:t>
            </a:r>
            <a:r>
              <a:rPr lang="en-US" dirty="0" err="1" smtClean="0">
                <a:solidFill>
                  <a:srgbClr val="FFFF00"/>
                </a:solidFill>
                <a:latin typeface="Arial Black" pitchFamily="34" charset="0"/>
              </a:rPr>
              <a:t>pardre</a:t>
            </a:r>
            <a:r>
              <a:rPr lang="en-US" dirty="0" smtClean="0">
                <a:solidFill>
                  <a:srgbClr val="FFFF00"/>
                </a:solidFill>
                <a:latin typeface="Arial Black" pitchFamily="34" charset="0"/>
              </a:rPr>
              <a:t> no le </a:t>
            </a:r>
            <a:r>
              <a:rPr lang="en-US" dirty="0" err="1" smtClean="0">
                <a:solidFill>
                  <a:srgbClr val="FFFF00"/>
                </a:solidFill>
                <a:latin typeface="Arial Black" pitchFamily="34" charset="0"/>
              </a:rPr>
              <a:t>gustó</a:t>
            </a:r>
            <a:r>
              <a:rPr lang="en-US" dirty="0" smtClean="0">
                <a:solidFill>
                  <a:srgbClr val="FFFF00"/>
                </a:solidFill>
                <a:latin typeface="Arial Black" pitchFamily="34" charset="0"/>
              </a:rPr>
              <a:t>.</a:t>
            </a:r>
            <a:endParaRPr lang="en-US" dirty="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7171" name="Picture 3" descr="C:\Program Files\Microsoft Office\Media\CntCD1\ClipArt2\j0215416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2514600"/>
            <a:ext cx="2379662" cy="41547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Bernard MT Condensed" pitchFamily="18" charset="0"/>
              </a:rPr>
              <a:t>M</a:t>
            </a: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Bernard MT Condensed" pitchFamily="18" charset="0"/>
              </a:rPr>
              <a:t>i </a:t>
            </a:r>
            <a:r>
              <a:rPr lang="en-US" dirty="0" err="1" smtClean="0">
                <a:solidFill>
                  <a:schemeClr val="accent4">
                    <a:lumMod val="60000"/>
                    <a:lumOff val="40000"/>
                  </a:schemeClr>
                </a:solidFill>
                <a:latin typeface="Bernard MT Condensed" pitchFamily="18" charset="0"/>
              </a:rPr>
              <a:t>favorita</a:t>
            </a: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Bernard MT Condensed" pitchFamily="18" charset="0"/>
              </a:rPr>
              <a:t> </a:t>
            </a:r>
            <a:r>
              <a:rPr lang="en-US" dirty="0" err="1" smtClean="0">
                <a:solidFill>
                  <a:schemeClr val="accent4">
                    <a:lumMod val="60000"/>
                    <a:lumOff val="40000"/>
                  </a:schemeClr>
                </a:solidFill>
                <a:latin typeface="Bernard MT Condensed" pitchFamily="18" charset="0"/>
              </a:rPr>
              <a:t>cosa</a:t>
            </a: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Bernard MT Condensed" pitchFamily="18" charset="0"/>
              </a:rPr>
              <a:t> </a:t>
            </a:r>
            <a:r>
              <a:rPr lang="en-US" dirty="0" err="1" smtClean="0">
                <a:solidFill>
                  <a:schemeClr val="accent4">
                    <a:lumMod val="60000"/>
                    <a:lumOff val="40000"/>
                  </a:schemeClr>
                </a:solidFill>
                <a:latin typeface="Bernard MT Condensed" pitchFamily="18" charset="0"/>
              </a:rPr>
              <a:t>es</a:t>
            </a: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Bernard MT Condensed" pitchFamily="18" charset="0"/>
              </a:rPr>
              <a:t> (</a:t>
            </a:r>
            <a:r>
              <a:rPr lang="en-US" dirty="0" err="1" smtClean="0">
                <a:solidFill>
                  <a:schemeClr val="accent4">
                    <a:lumMod val="60000"/>
                    <a:lumOff val="40000"/>
                  </a:schemeClr>
                </a:solidFill>
                <a:latin typeface="Bernard MT Condensed" pitchFamily="18" charset="0"/>
              </a:rPr>
              <a:t>pretérito</a:t>
            </a: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Bernard MT Condensed" pitchFamily="18" charset="0"/>
              </a:rPr>
              <a:t>?) </a:t>
            </a: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Bernard MT Condensed" pitchFamily="18" charset="0"/>
              </a:rPr>
              <a:t>la </a:t>
            </a:r>
            <a:r>
              <a:rPr lang="en-US" dirty="0" err="1" smtClean="0">
                <a:solidFill>
                  <a:schemeClr val="accent4">
                    <a:lumMod val="60000"/>
                    <a:lumOff val="40000"/>
                  </a:schemeClr>
                </a:solidFill>
                <a:latin typeface="Bernard MT Condensed" pitchFamily="18" charset="0"/>
              </a:rPr>
              <a:t>piscina</a:t>
            </a: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Bernard MT Condensed" pitchFamily="18" charset="0"/>
              </a:rPr>
              <a:t> </a:t>
            </a: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Bernard MT Condensed" pitchFamily="18" charset="0"/>
              </a:rPr>
              <a:t>en mi hotel. </a:t>
            </a:r>
            <a:r>
              <a:rPr lang="en-US" dirty="0" err="1" smtClean="0">
                <a:solidFill>
                  <a:schemeClr val="accent4">
                    <a:lumMod val="60000"/>
                    <a:lumOff val="40000"/>
                  </a:schemeClr>
                </a:solidFill>
                <a:latin typeface="Bernard MT Condensed" pitchFamily="18" charset="0"/>
              </a:rPr>
              <a:t>Ellos</a:t>
            </a: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Bernard MT Condensed" pitchFamily="18" charset="0"/>
              </a:rPr>
              <a:t> </a:t>
            </a:r>
            <a:r>
              <a:rPr lang="en-US" dirty="0" err="1" smtClean="0">
                <a:solidFill>
                  <a:schemeClr val="accent4">
                    <a:lumMod val="60000"/>
                    <a:lumOff val="40000"/>
                  </a:schemeClr>
                </a:solidFill>
                <a:latin typeface="Bernard MT Condensed" pitchFamily="18" charset="0"/>
              </a:rPr>
              <a:t>jugaron</a:t>
            </a: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Bernard MT Condensed" pitchFamily="18" charset="0"/>
              </a:rPr>
              <a:t> </a:t>
            </a:r>
            <a:r>
              <a:rPr lang="en-US" dirty="0" err="1" smtClean="0">
                <a:solidFill>
                  <a:schemeClr val="accent4">
                    <a:lumMod val="60000"/>
                    <a:lumOff val="40000"/>
                  </a:schemeClr>
                </a:solidFill>
                <a:latin typeface="Bernard MT Condensed" pitchFamily="18" charset="0"/>
              </a:rPr>
              <a:t>muchos</a:t>
            </a: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Bernard MT Condensed" pitchFamily="18" charset="0"/>
              </a:rPr>
              <a:t> </a:t>
            </a:r>
            <a:r>
              <a:rPr lang="en-US" dirty="0" err="1" smtClean="0">
                <a:solidFill>
                  <a:schemeClr val="accent4">
                    <a:lumMod val="60000"/>
                    <a:lumOff val="40000"/>
                  </a:schemeClr>
                </a:solidFill>
                <a:latin typeface="Bernard MT Condensed" pitchFamily="18" charset="0"/>
              </a:rPr>
              <a:t>deportes</a:t>
            </a: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Bernard MT Condensed" pitchFamily="18" charset="0"/>
              </a:rPr>
              <a:t> en </a:t>
            </a: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Bernard MT Condensed" pitchFamily="18" charset="0"/>
              </a:rPr>
              <a:t>la </a:t>
            </a:r>
            <a:r>
              <a:rPr lang="en-US" dirty="0" err="1" smtClean="0">
                <a:solidFill>
                  <a:schemeClr val="accent4">
                    <a:lumMod val="60000"/>
                    <a:lumOff val="40000"/>
                  </a:schemeClr>
                </a:solidFill>
                <a:latin typeface="Bernard MT Condensed" pitchFamily="18" charset="0"/>
              </a:rPr>
              <a:t>piscina</a:t>
            </a: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Bernard MT Condensed" pitchFamily="18" charset="0"/>
              </a:rPr>
              <a:t>. </a:t>
            </a:r>
            <a:endParaRPr lang="en-US" dirty="0">
              <a:solidFill>
                <a:schemeClr val="accent4">
                  <a:lumMod val="60000"/>
                  <a:lumOff val="40000"/>
                </a:schemeClr>
              </a:solidFill>
              <a:latin typeface="Bernard MT Condensed" pitchFamily="18" charset="0"/>
            </a:endParaRPr>
          </a:p>
        </p:txBody>
      </p:sp>
      <p:pic>
        <p:nvPicPr>
          <p:cNvPr id="8194" name="Picture 2" descr="C:\Program Files\Microsoft Office\Media\CntCD1\Animated\j030346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54114" y="3581400"/>
            <a:ext cx="3184686" cy="22914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58</TotalTime>
  <Words>116</Words>
  <Application>Microsoft Office PowerPoint</Application>
  <PresentationFormat>On-screen Show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Apex</vt:lpstr>
      <vt:lpstr>Travel Project</vt:lpstr>
      <vt:lpstr> 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Ramapo Central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Travel Project</dc:title>
  <dc:creator>template</dc:creator>
  <cp:lastModifiedBy>Administrator</cp:lastModifiedBy>
  <cp:revision>9</cp:revision>
  <dcterms:created xsi:type="dcterms:W3CDTF">2009-12-04T18:10:31Z</dcterms:created>
  <dcterms:modified xsi:type="dcterms:W3CDTF">2009-12-11T12:55:27Z</dcterms:modified>
</cp:coreProperties>
</file>