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C001B0C-62CA-41F2-9823-53B15A150CA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F60F20B-CDCA-469E-8641-F3F0BCF8BE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01B0C-62CA-41F2-9823-53B15A150CA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F20B-CDCA-469E-8641-F3F0BCF8BE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01B0C-62CA-41F2-9823-53B15A150CA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F20B-CDCA-469E-8641-F3F0BCF8BE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C001B0C-62CA-41F2-9823-53B15A150CA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F20B-CDCA-469E-8641-F3F0BCF8BE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C001B0C-62CA-41F2-9823-53B15A150CA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F60F20B-CDCA-469E-8641-F3F0BCF8BE4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C001B0C-62CA-41F2-9823-53B15A150CA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F60F20B-CDCA-469E-8641-F3F0BCF8BE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C001B0C-62CA-41F2-9823-53B15A150CA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F60F20B-CDCA-469E-8641-F3F0BCF8BE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01B0C-62CA-41F2-9823-53B15A150CA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F20B-CDCA-469E-8641-F3F0BCF8BE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C001B0C-62CA-41F2-9823-53B15A150CA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F60F20B-CDCA-469E-8641-F3F0BCF8BE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C001B0C-62CA-41F2-9823-53B15A150CA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F60F20B-CDCA-469E-8641-F3F0BCF8BE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C001B0C-62CA-41F2-9823-53B15A150CA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F60F20B-CDCA-469E-8641-F3F0BCF8BE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C001B0C-62CA-41F2-9823-53B15A150CA3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F60F20B-CDCA-469E-8641-F3F0BCF8BE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com/imgres?imgurl=http://ondaroja.com/OndaRojaPix/06_spring/03_florida_flower.jpg&amp;imgrefurl=http://ondaroja.com/spring2006.htm&amp;usg=__cK6QFfU49wC9_qlRgEEXk4XxlhA=&amp;h=300&amp;w=400&amp;sz=86&amp;hl=en&amp;start=5&amp;tbnid=ef95i2cka2QNNM:&amp;tbnh=93&amp;tbnw=124&amp;prev=/images?q=florida+flower&amp;gbv=2&amp;hl=en&amp;safe=active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70056" cy="1470025"/>
          </a:xfrm>
        </p:spPr>
        <p:txBody>
          <a:bodyPr/>
          <a:lstStyle/>
          <a:p>
            <a:r>
              <a:rPr lang="en-US" smtClean="0"/>
              <a:t>florida        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Douglas walter</a:t>
            </a:r>
            <a:endParaRPr lang="en-US"/>
          </a:p>
        </p:txBody>
      </p:sp>
      <p:pic>
        <p:nvPicPr>
          <p:cNvPr id="1026" name="Picture 2" descr="C:\Program Files\Microsoft Office\Media\CntCD1\ClipArt1\j021224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600200"/>
            <a:ext cx="2269753" cy="29718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suction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FLORIDA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 </a:t>
            </a:r>
            <a:r>
              <a:rPr lang="en-US" dirty="0" err="1" smtClean="0"/>
              <a:t>encantaron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vacaciones</a:t>
            </a:r>
            <a:r>
              <a:rPr lang="en-US" dirty="0" smtClean="0"/>
              <a:t> en </a:t>
            </a:r>
            <a:r>
              <a:rPr lang="en-US" dirty="0" err="1" smtClean="0"/>
              <a:t>florida</a:t>
            </a:r>
            <a:r>
              <a:rPr lang="en-US" dirty="0" smtClean="0"/>
              <a:t>. </a:t>
            </a:r>
            <a:r>
              <a:rPr lang="en-US" dirty="0" err="1" smtClean="0"/>
              <a:t>A</a:t>
            </a:r>
            <a:r>
              <a:rPr lang="en-US" dirty="0" err="1" smtClean="0"/>
              <a:t>ndamos</a:t>
            </a:r>
            <a:r>
              <a:rPr lang="en-US" dirty="0" smtClean="0"/>
              <a:t> </a:t>
            </a:r>
            <a:r>
              <a:rPr lang="en-US" dirty="0" smtClean="0"/>
              <a:t>a la playa.</a:t>
            </a:r>
            <a:endParaRPr lang="en-US" dirty="0"/>
          </a:p>
        </p:txBody>
      </p:sp>
      <p:pic>
        <p:nvPicPr>
          <p:cNvPr id="1026" name="Picture 2" descr="http://t1.gstatic.com/images?q=tbn:ef95i2cka2QNNM:http://ondaroja.com/OndaRojaPix/06_spring/03_florida_flow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600200"/>
            <a:ext cx="35560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 Ropa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 traje una camisa y pantalones cortos y sandalias y un sombrero.</a:t>
            </a:r>
            <a:endParaRPr lang="en-US"/>
          </a:p>
        </p:txBody>
      </p:sp>
      <p:pic>
        <p:nvPicPr>
          <p:cNvPr id="1026" name="Picture 2" descr="C:\Program Files\Microsoft Office\Media\CntCD1\ClipArt7\j031253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28600"/>
            <a:ext cx="2137950" cy="2207280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ntCD1\ClipArt5\j028114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2463" y="3387725"/>
            <a:ext cx="2439910" cy="1717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 Playa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Hizo</a:t>
            </a:r>
            <a:r>
              <a:rPr lang="en-US" dirty="0" smtClean="0"/>
              <a:t> mucho </a:t>
            </a:r>
            <a:r>
              <a:rPr lang="en-US" dirty="0" err="1" smtClean="0"/>
              <a:t>calor</a:t>
            </a:r>
            <a:r>
              <a:rPr lang="en-US" dirty="0" smtClean="0"/>
              <a:t> en la </a:t>
            </a:r>
            <a:r>
              <a:rPr lang="en-US" dirty="0" smtClean="0"/>
              <a:t>playa. </a:t>
            </a:r>
            <a:r>
              <a:rPr lang="en-US" dirty="0" smtClean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oceano</a:t>
            </a:r>
            <a:r>
              <a:rPr lang="en-US" dirty="0" smtClean="0"/>
              <a:t> </a:t>
            </a:r>
            <a:r>
              <a:rPr lang="en-US" dirty="0" err="1" smtClean="0"/>
              <a:t>estuvo</a:t>
            </a:r>
            <a:r>
              <a:rPr lang="en-US" dirty="0" smtClean="0"/>
              <a:t> </a:t>
            </a:r>
            <a:r>
              <a:rPr lang="en-US" dirty="0" err="1" smtClean="0"/>
              <a:t>frio</a:t>
            </a:r>
            <a:r>
              <a:rPr lang="en-US" dirty="0" smtClean="0"/>
              <a:t>. La arena </a:t>
            </a:r>
            <a:r>
              <a:rPr lang="en-US" dirty="0" err="1" smtClean="0"/>
              <a:t>estuvo</a:t>
            </a:r>
            <a:r>
              <a:rPr lang="en-US" dirty="0" smtClean="0"/>
              <a:t> </a:t>
            </a:r>
            <a:r>
              <a:rPr lang="en-US" dirty="0" err="1" smtClean="0"/>
              <a:t>blanda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0" name="Picture 2" descr="C:\Program Files\Microsoft Office\Media\CntCD1\Animated\j028322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533400"/>
            <a:ext cx="2945642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 hotel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El hotel </a:t>
            </a:r>
            <a:r>
              <a:rPr lang="en-US" dirty="0" err="1" smtClean="0"/>
              <a:t>tuvo</a:t>
            </a:r>
            <a:r>
              <a:rPr lang="en-US" dirty="0" smtClean="0"/>
              <a:t> dos camas y un </a:t>
            </a:r>
            <a:r>
              <a:rPr lang="en-US" dirty="0" err="1" smtClean="0"/>
              <a:t>baño</a:t>
            </a:r>
            <a:r>
              <a:rPr lang="en-US" dirty="0" smtClean="0"/>
              <a:t>. La </a:t>
            </a:r>
            <a:r>
              <a:rPr lang="en-US" dirty="0" err="1" smtClean="0"/>
              <a:t>televisión</a:t>
            </a:r>
            <a:r>
              <a:rPr lang="en-US" dirty="0" smtClean="0"/>
              <a:t> </a:t>
            </a:r>
            <a:r>
              <a:rPr lang="en-US" dirty="0" err="1" smtClean="0"/>
              <a:t>estuvo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y </a:t>
            </a:r>
            <a:r>
              <a:rPr lang="en-US" dirty="0" err="1" smtClean="0"/>
              <a:t>tuvo</a:t>
            </a:r>
            <a:r>
              <a:rPr lang="en-US" dirty="0" smtClean="0"/>
              <a:t> </a:t>
            </a:r>
            <a:r>
              <a:rPr lang="en-US" smtClean="0"/>
              <a:t>muchosprogramas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 descr="C:\Program Files\Microsoft Office\Media\CntCD1\ClipArt1\j021201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352800"/>
            <a:ext cx="3198313" cy="27257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103</TotalTime>
  <Words>69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Verve</vt:lpstr>
      <vt:lpstr>florida        </vt:lpstr>
      <vt:lpstr>FLORIDA</vt:lpstr>
      <vt:lpstr>La Ropa</vt:lpstr>
      <vt:lpstr>La Playa</vt:lpstr>
      <vt:lpstr>El hotel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Holla me llamo Douglas Walter</dc:title>
  <dc:creator>template</dc:creator>
  <cp:lastModifiedBy>anne metaxas</cp:lastModifiedBy>
  <cp:revision>12</cp:revision>
  <dcterms:created xsi:type="dcterms:W3CDTF">2009-12-03T13:56:27Z</dcterms:created>
  <dcterms:modified xsi:type="dcterms:W3CDTF">2009-12-09T21:29:43Z</dcterms:modified>
</cp:coreProperties>
</file>