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61" r:id="rId3"/>
    <p:sldId id="259" r:id="rId4"/>
    <p:sldId id="260" r:id="rId5"/>
    <p:sldId id="262" r:id="rId6"/>
    <p:sldId id="258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86420" autoAdjust="0"/>
  </p:normalViewPr>
  <p:slideViewPr>
    <p:cSldViewPr>
      <p:cViewPr varScale="1">
        <p:scale>
          <a:sx n="64" d="100"/>
          <a:sy n="64" d="100"/>
        </p:scale>
        <p:origin x="-3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DD28373-184F-435F-93A0-82CAA3C4C666}" type="datetimeFigureOut">
              <a:rPr lang="en-US" smtClean="0"/>
              <a:pPr/>
              <a:t>12/11/2009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47C7148-ABFA-4433-BF9C-233E59EAA7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8373-184F-435F-93A0-82CAA3C4C666}" type="datetimeFigureOut">
              <a:rPr lang="en-US" smtClean="0"/>
              <a:pPr/>
              <a:t>12/11/2009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C7148-ABFA-4433-BF9C-233E59EAA7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8373-184F-435F-93A0-82CAA3C4C666}" type="datetimeFigureOut">
              <a:rPr lang="en-US" smtClean="0"/>
              <a:pPr/>
              <a:t>12/11/2009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C7148-ABFA-4433-BF9C-233E59EAA7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DD28373-184F-435F-93A0-82CAA3C4C666}" type="datetimeFigureOut">
              <a:rPr lang="en-US" smtClean="0"/>
              <a:pPr/>
              <a:t>12/11/2009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47C7148-ABFA-4433-BF9C-233E59EAA7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DD28373-184F-435F-93A0-82CAA3C4C666}" type="datetimeFigureOut">
              <a:rPr lang="en-US" smtClean="0"/>
              <a:pPr/>
              <a:t>12/11/2009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47C7148-ABFA-4433-BF9C-233E59EAA7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8373-184F-435F-93A0-82CAA3C4C666}" type="datetimeFigureOut">
              <a:rPr lang="en-US" smtClean="0"/>
              <a:pPr/>
              <a:t>12/11/2009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C7148-ABFA-4433-BF9C-233E59EAA7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8373-184F-435F-93A0-82CAA3C4C666}" type="datetimeFigureOut">
              <a:rPr lang="en-US" smtClean="0"/>
              <a:pPr/>
              <a:t>12/11/2009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C7148-ABFA-4433-BF9C-233E59EAA7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DD28373-184F-435F-93A0-82CAA3C4C666}" type="datetimeFigureOut">
              <a:rPr lang="en-US" smtClean="0"/>
              <a:pPr/>
              <a:t>12/11/2009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47C7148-ABFA-4433-BF9C-233E59EAA7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8373-184F-435F-93A0-82CAA3C4C666}" type="datetimeFigureOut">
              <a:rPr lang="en-US" smtClean="0"/>
              <a:pPr/>
              <a:t>12/11/2009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C7148-ABFA-4433-BF9C-233E59EAA7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DD28373-184F-435F-93A0-82CAA3C4C666}" type="datetimeFigureOut">
              <a:rPr lang="en-US" smtClean="0"/>
              <a:pPr/>
              <a:t>12/11/2009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47C7148-ABFA-4433-BF9C-233E59EAA7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DD28373-184F-435F-93A0-82CAA3C4C666}" type="datetimeFigureOut">
              <a:rPr lang="en-US" smtClean="0"/>
              <a:pPr/>
              <a:t>12/11/2009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47C7148-ABFA-4433-BF9C-233E59EAA7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DD28373-184F-435F-93A0-82CAA3C4C666}" type="datetimeFigureOut">
              <a:rPr lang="en-US" smtClean="0"/>
              <a:pPr/>
              <a:t>12/11/2009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47C7148-ABFA-4433-BF9C-233E59EAA7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atandeathkill.com/.i/_3DMTM9QWamVmc7AXbhZyM1AjM0cDNyYTM9QWa7AXbhZyMxQTMwMTPklGc7AXbhZiZklDM4MWN4I3PwhGcu8GdvhGcv02bj5yav9mYlNWYm5Sbv8iO5298a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 descr="http://www.onlineatlas.us/images/new_jersey_4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096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6019800"/>
            <a:ext cx="6159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0" y="0"/>
            <a:ext cx="3048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/>
              <a:t>corrinne vandorpe</a:t>
            </a:r>
            <a:endParaRPr lang="en-US" sz="100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blog.nj.com/ledgerupdates_impact/2009/08/large_atlantic%20city%20hilt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057400"/>
            <a:ext cx="6324600" cy="4216400"/>
          </a:xfrm>
          <a:prstGeom prst="rect">
            <a:avLst/>
          </a:prstGeom>
          <a:noFill/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tomé</a:t>
            </a:r>
            <a:r>
              <a:rPr lang="en-US" dirty="0" smtClean="0"/>
              <a:t> </a:t>
            </a:r>
            <a:r>
              <a:rPr lang="en-US" dirty="0" smtClean="0"/>
              <a:t>un </a:t>
            </a:r>
            <a:r>
              <a:rPr lang="en-US" dirty="0" err="1" smtClean="0"/>
              <a:t>viaje</a:t>
            </a:r>
            <a:r>
              <a:rPr lang="en-US" dirty="0" smtClean="0"/>
              <a:t> a </a:t>
            </a:r>
            <a:r>
              <a:rPr lang="en-US" dirty="0" err="1" smtClean="0"/>
              <a:t>Alantic</a:t>
            </a:r>
            <a:r>
              <a:rPr lang="en-US" dirty="0" smtClean="0"/>
              <a:t> City</a:t>
            </a: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68.142.200.12/us.f320.mail.yahoo.com/ya/securedownload?clean=0&amp;fid=Inbox&amp;mid=1_727275_AGbPjkQAABbvSx5%2Btws5h0mT2A4&amp;pid=1&amp;tnef=&amp;prefFilename=image001&amp;redirectURL=http%3A%2F%2Fus.mc320.mail.yahoo.com%2Fmc%2FshowMessage%3Fcmd%3Ddownload.failure%26fid%3DInbox%26mid%3D1_727275_AGbPjkQAABbvSx5%252Btws5h0mT2A4%26pid%3D1%26tnef%3D%26prefFilename%3Dimage001&amp;view=none&amp;cb=parent.attachmentFail&amp;cred=8QbrGNN_yH9J5eNfvPDyK5LIqpNL_1wD1hWsNwh1jjYAP7a6n6Z65uG7CZ3hb8sJzGnGDkqm.jtN72Ihb7daauXIl6uCmJ6DeM6m6yCzvFZVc1uAY4be0vvhb4cQyn8yNct02wtWVIeF2qCptySy&amp;ts=1260289865&amp;partner=ymail&amp;sig=Ok5pt3KyM2sCEtiXgFn4_Q--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447800"/>
            <a:ext cx="5257800" cy="65722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mtClean="0"/>
              <a:t>Nos quedamos cuatro días y tres noches</a:t>
            </a:r>
            <a:endParaRPr lang="en-US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mtClean="0"/>
              <a:t/>
            </a:r>
            <a:br>
              <a:rPr lang="es-ES" smtClean="0"/>
            </a:br>
            <a:r>
              <a:rPr lang="es-ES" smtClean="0"/>
              <a:t>Traje mi traje de baño, gafas de sol y el bronceado de petróleo</a:t>
            </a:r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2" descr="http://img2.timeinc.net/people/i/2007/stylewatch/whatsonsale/070604/green_bathingsuit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80431">
            <a:off x="664567" y="2052391"/>
            <a:ext cx="2857500" cy="3810000"/>
          </a:xfrm>
          <a:prstGeom prst="rect">
            <a:avLst/>
          </a:prstGeom>
          <a:noFill/>
        </p:spPr>
      </p:pic>
      <p:pic>
        <p:nvPicPr>
          <p:cNvPr id="16388" name="Picture 4" descr="http://3.bp.blogspot.com/_b9N-E81zXwg/RthO6-g5NhI/AAAAAAAABOM/beFqd8LUMbc/s200/hawaiiantropic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45942">
            <a:off x="3595871" y="1690871"/>
            <a:ext cx="1905000" cy="1905000"/>
          </a:xfrm>
          <a:prstGeom prst="rect">
            <a:avLst/>
          </a:prstGeom>
          <a:noFill/>
        </p:spPr>
      </p:pic>
      <p:pic>
        <p:nvPicPr>
          <p:cNvPr id="16390" name="Picture 6" descr="http://4.bp.blogspot.com/_kM7t6IwmQlQ/RtRse1yeZII/AAAAAAAABDY/zYfJlZIdQWs/s400/falconer+glass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325440">
            <a:off x="5235464" y="3659225"/>
            <a:ext cx="2667000" cy="32385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 Yo compré ropa y recuerdos</a:t>
            </a:r>
            <a:endParaRPr lang="en-US"/>
          </a:p>
        </p:txBody>
      </p:sp>
      <p:pic>
        <p:nvPicPr>
          <p:cNvPr id="6" name="Picture 2" descr="http://www.americaware.com/duotone/Images/atlanticcity_sm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66875" y="2670175"/>
            <a:ext cx="5048250" cy="27336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Fuimos en carro con mi familia</a:t>
            </a:r>
            <a:endParaRPr lang="en-US"/>
          </a:p>
        </p:txBody>
      </p:sp>
      <p:pic>
        <p:nvPicPr>
          <p:cNvPr id="6" name="Content Placeholder 5" descr="katie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818775" y="1600200"/>
            <a:ext cx="2744450" cy="4873625"/>
          </a:xfrm>
        </p:spPr>
      </p:pic>
      <p:sp>
        <p:nvSpPr>
          <p:cNvPr id="3076" name="AutoShape 4" descr="https://satandeathkill.com/.i/nBnau42X5cDO4EDM08lMxQTMwMzXzUDMyQzN0IjNx8FNwgTM2kTM0cjMyETMfNTN0YzLxMmbz5iM3Ezco9Cdl5mLuR2YiZmLxMmbz1ycvR3boBHav8iO5298a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1371600"/>
            <a:ext cx="2857500" cy="2857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68.142.200.12/us.f320.mail.yahoo.com/ya/securedownload?clean=0&amp;fid=Inbox&amp;mid=1_726815_AGLPjkQAAQ8KSx5%2BmwjhiRTZlok&amp;pid=1&amp;tnef=&amp;prefFilename=image001&amp;redirectURL=http%3A%2F%2Fus.mc320.mail.yahoo.com%2Fmc%2FshowMessage%3Fcmd%3Ddownload.failure%26fid%3DInbox%26mid%3D1_726815_AGLPjkQAAQ8KSx5%252BmwjhiRTZlok%26pid%3D1%26tnef%3D%26prefFilename%3Dimage001&amp;view=none&amp;cb=parent.attachmentFail&amp;cred=8eSBN5lvN3.UtHSzBAN8r5ufLvurthxvC9GnA16Itdzh4u6jum.SnETLENYfdY7w5ExaHfwBuoJu79A3KI1kqdHcjj8dCoUGBUbXSHtKlV6PHpRAxlW5n3jX8tDydV7FSlND9OuOGKPP9eE_BBFp&amp;ts=1260290137&amp;partner=ymail&amp;sig=pcxutdY5JqkP7agNcNhEZg--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612295"/>
            <a:ext cx="4201009" cy="524570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Fui a nadar y dormir en la playa</a:t>
            </a:r>
            <a:endParaRPr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3380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mtClean="0"/>
              <a:t>El fin !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>
                <a:sym typeface="Wingdings" pitchFamily="2" charset="2"/>
              </a:rPr>
              <a:t></a:t>
            </a:r>
            <a:endParaRPr lang="en-US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147</TotalTime>
  <Words>39</Words>
  <Application>Microsoft Office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Slide 1</vt:lpstr>
      <vt:lpstr>Yo tomé un viaje a Alantic City</vt:lpstr>
      <vt:lpstr>Nos quedamos cuatro días y tres noches</vt:lpstr>
      <vt:lpstr> Traje mi traje de baño, gafas de sol y el bronceado de petróleo</vt:lpstr>
      <vt:lpstr> Yo compré ropa y recuerdos</vt:lpstr>
      <vt:lpstr>Fuimos en carro con mi familia</vt:lpstr>
      <vt:lpstr>Fui a nadar y dormir en la playa</vt:lpstr>
      <vt:lpstr>El fin !    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template</dc:creator>
  <cp:lastModifiedBy>Administrator</cp:lastModifiedBy>
  <cp:revision>18</cp:revision>
  <dcterms:created xsi:type="dcterms:W3CDTF">2009-12-03T17:54:06Z</dcterms:created>
  <dcterms:modified xsi:type="dcterms:W3CDTF">2009-12-11T12:58:19Z</dcterms:modified>
</cp:coreProperties>
</file>