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A6999-A004-4770-97C2-D7F9C8E105A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036F3-04B4-4F80-9E89-4F1C07F09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036F3-04B4-4F80-9E89-4F1C07F091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9DAB7-0549-45B4-AF02-C0AF7991550B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D39D8-A0BD-4FAB-B61C-E0A6C960C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057399"/>
          </a:xfrm>
        </p:spPr>
        <p:txBody>
          <a:bodyPr>
            <a:normAutofit/>
          </a:bodyPr>
          <a:lstStyle/>
          <a:p>
            <a:r>
              <a:rPr lang="en-US" smtClean="0"/>
              <a:t>Me llamo Chris. Yo fuí a Florida en el verano.</a:t>
            </a:r>
            <a:endParaRPr lang="en-US"/>
          </a:p>
        </p:txBody>
      </p:sp>
      <p:pic>
        <p:nvPicPr>
          <p:cNvPr id="11266" name="Picture 2" descr="http://www.beach-cities-florida.com/pictures/florida-beach/florida-bea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200400"/>
            <a:ext cx="4762500" cy="315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Pero en todo  fue un viaje divertido.</a:t>
            </a:r>
            <a:endParaRPr lang="en-US"/>
          </a:p>
        </p:txBody>
      </p:sp>
      <p:pic>
        <p:nvPicPr>
          <p:cNvPr id="21506" name="Picture 2" descr="http://web.mit.edu/ryangray/Public/Gnus/thumbs_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09800"/>
            <a:ext cx="3305175" cy="3295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traje</a:t>
            </a:r>
            <a:r>
              <a:rPr lang="en-US" dirty="0" smtClean="0"/>
              <a:t> </a:t>
            </a:r>
            <a:r>
              <a:rPr lang="en-US" dirty="0" smtClean="0"/>
              <a:t>mi </a:t>
            </a:r>
            <a:r>
              <a:rPr lang="en-US" dirty="0" err="1" smtClean="0"/>
              <a:t>ipod</a:t>
            </a:r>
            <a:r>
              <a:rPr lang="en-US" dirty="0" smtClean="0"/>
              <a:t>, </a:t>
            </a:r>
            <a:r>
              <a:rPr lang="en-US" dirty="0" err="1" smtClean="0"/>
              <a:t>teléfono</a:t>
            </a:r>
            <a:r>
              <a:rPr lang="en-US" dirty="0" smtClean="0"/>
              <a:t> </a:t>
            </a:r>
            <a:r>
              <a:rPr lang="en-US" dirty="0" err="1" smtClean="0"/>
              <a:t>celular</a:t>
            </a:r>
            <a:r>
              <a:rPr lang="en-US" dirty="0" smtClean="0"/>
              <a:t>, y mi PSP.</a:t>
            </a:r>
            <a:endParaRPr lang="en-US" dirty="0"/>
          </a:p>
        </p:txBody>
      </p:sp>
      <p:pic>
        <p:nvPicPr>
          <p:cNvPr id="14338" name="Picture 2" descr="https://ccstore.queensu.ca/queensu70/images/products/2009_11_16_11_51_14_ipodtou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2886075" cy="3810000"/>
          </a:xfrm>
          <a:prstGeom prst="rect">
            <a:avLst/>
          </a:prstGeom>
          <a:noFill/>
        </p:spPr>
      </p:pic>
      <p:pic>
        <p:nvPicPr>
          <p:cNvPr id="14340" name="Picture 4" descr="http://images.amazon.com/images/G/01/wireless/detail-page/blackberry-curve_8330-sprint-orange-keybo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676400"/>
            <a:ext cx="2962275" cy="2568790"/>
          </a:xfrm>
          <a:prstGeom prst="rect">
            <a:avLst/>
          </a:prstGeom>
          <a:noFill/>
        </p:spPr>
      </p:pic>
      <p:pic>
        <p:nvPicPr>
          <p:cNvPr id="14344" name="Picture 8" descr="http://www.free-tings.com/wp-content/images/sony-psp-sli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0386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L</a:t>
            </a:r>
            <a:r>
              <a:rPr lang="es-ES" smtClean="0"/>
              <a:t>legué por avión y tomé 3 horas</a:t>
            </a:r>
            <a:r>
              <a:rPr lang="en-US" smtClean="0"/>
              <a:t> de llegar.</a:t>
            </a:r>
            <a:endParaRPr lang="en-US"/>
          </a:p>
        </p:txBody>
      </p:sp>
      <p:pic>
        <p:nvPicPr>
          <p:cNvPr id="1028" name="Picture 4" descr="Picture of Boeing 747 Jumbo Jet Cargo Plane - Free Pictures - FreeFoto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19400"/>
            <a:ext cx="4457700" cy="2971800"/>
          </a:xfrm>
          <a:prstGeom prst="rect">
            <a:avLst/>
          </a:prstGeom>
          <a:noFill/>
        </p:spPr>
      </p:pic>
      <p:pic>
        <p:nvPicPr>
          <p:cNvPr id="1030" name="Picture 6" descr="http://www.eggheaven.com/img/upl/7/57-flash-drive-wat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590800"/>
            <a:ext cx="1828800" cy="2139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Cuándo yo llegué fui a un hotel</a:t>
            </a:r>
            <a:endParaRPr lang="en-US"/>
          </a:p>
        </p:txBody>
      </p:sp>
      <p:pic>
        <p:nvPicPr>
          <p:cNvPr id="16386" name="Picture 2" descr="http://pittsburghlive.smugmug.com/Potash-Postcards/Potash-Postcards/Sunday-4/383117922_ebrQd-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3810000" cy="2857500"/>
          </a:xfrm>
          <a:prstGeom prst="rect">
            <a:avLst/>
          </a:prstGeom>
          <a:noFill/>
        </p:spPr>
      </p:pic>
      <p:pic>
        <p:nvPicPr>
          <p:cNvPr id="16388" name="Picture 4" descr="http://www.inisrael.com/tamares/dead_sea/images/hot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52599"/>
            <a:ext cx="4038600" cy="4533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Hice muchas cosas. Como nadar, la pesca, y muchas otras cosas.</a:t>
            </a:r>
            <a:endParaRPr lang="en-US"/>
          </a:p>
        </p:txBody>
      </p:sp>
      <p:pic>
        <p:nvPicPr>
          <p:cNvPr id="17410" name="Picture 2" descr="http://www.hometips.com/catimages/012803_swm_swimming_gi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1175"/>
            <a:ext cx="5076825" cy="5076825"/>
          </a:xfrm>
          <a:prstGeom prst="rect">
            <a:avLst/>
          </a:prstGeom>
          <a:noFill/>
        </p:spPr>
      </p:pic>
      <p:pic>
        <p:nvPicPr>
          <p:cNvPr id="17412" name="Picture 4" descr="http://kengallery.ultimatejourney.net/PFP/WebSButtonOtherThing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667000"/>
            <a:ext cx="3276600" cy="2536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Yo también me relajé y dormí un rato.</a:t>
            </a:r>
            <a:endParaRPr lang="en-US"/>
          </a:p>
        </p:txBody>
      </p:sp>
      <p:pic>
        <p:nvPicPr>
          <p:cNvPr id="18436" name="Picture 4" descr="http://i.ehow.com/images/GlobalPhoto/Articles/4541618/relax-main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057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Fui a la playa y las chicas fueron calientes.</a:t>
            </a:r>
            <a:endParaRPr lang="en-US"/>
          </a:p>
        </p:txBody>
      </p:sp>
      <p:pic>
        <p:nvPicPr>
          <p:cNvPr id="19460" name="Picture 4" descr="http://www.drbeach.org/drbeach/florida_southeast/pictures/miami_beach_su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404368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Yo también fui a muchos restaurantes buenos. La comida  fue buena.</a:t>
            </a:r>
            <a:endParaRPr lang="en-US"/>
          </a:p>
        </p:txBody>
      </p:sp>
      <p:pic>
        <p:nvPicPr>
          <p:cNvPr id="20482" name="Picture 2" descr="http://www.blogalag.com/.a/6a00e54eded02d883300e5534665ba8834-5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4381500" cy="3286125"/>
          </a:xfrm>
          <a:prstGeom prst="rect">
            <a:avLst/>
          </a:prstGeom>
          <a:noFill/>
        </p:spPr>
      </p:pic>
      <p:pic>
        <p:nvPicPr>
          <p:cNvPr id="20484" name="Picture 4" descr="http://2.bp.blogspot.com/_CzdYctb69xs/SM6n3ZVctpI/AAAAAAAABwk/3CsiEKaFt80/s400/ChickenMarsala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4290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Y por supuesto yo me metí en líos algunas veces.</a:t>
            </a:r>
            <a:endParaRPr lang="en-US"/>
          </a:p>
        </p:txBody>
      </p:sp>
      <p:pic>
        <p:nvPicPr>
          <p:cNvPr id="22530" name="Picture 2" descr="http://www.greenberg-art.com/.Illustrations/.Humorous/qq1sgYellingAtK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752600"/>
            <a:ext cx="55245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108</Words>
  <Application>Microsoft Office PowerPoint</Application>
  <PresentationFormat>On-screen Show (4:3)</PresentationFormat>
  <Paragraphs>11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 llamo Chris. Yo fuí a Florida en el verano.</vt:lpstr>
      <vt:lpstr>Yo traje mi ipod, teléfono celular, y mi PSP.</vt:lpstr>
      <vt:lpstr>Llegué por avión y tomé 3 horas de llegar.</vt:lpstr>
      <vt:lpstr>Cuándo yo llegué fui a un hotel</vt:lpstr>
      <vt:lpstr>Hice muchas cosas. Como nadar, la pesca, y muchas otras cosas.</vt:lpstr>
      <vt:lpstr>Yo también me relajé y dormí un rato.</vt:lpstr>
      <vt:lpstr>Fui a la playa y las chicas fueron calientes.</vt:lpstr>
      <vt:lpstr>Yo también fui a muchos restaurantes buenos. La comida  fue buena.</vt:lpstr>
      <vt:lpstr>Y por supuesto yo me metí en líos algunas veces.</vt:lpstr>
      <vt:lpstr>Pero en todo  fue un viaje divertido.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Chris. Yo fue</dc:title>
  <dc:creator>template</dc:creator>
  <cp:lastModifiedBy>Administrator</cp:lastModifiedBy>
  <cp:revision>16</cp:revision>
  <dcterms:created xsi:type="dcterms:W3CDTF">2009-12-03T13:36:23Z</dcterms:created>
  <dcterms:modified xsi:type="dcterms:W3CDTF">2009-12-07T17:29:39Z</dcterms:modified>
</cp:coreProperties>
</file>