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038-CDA8-409C-8D0F-FC024EA8A1FB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V</a:t>
            </a:r>
            <a:r>
              <a:rPr lang="en-US" smtClean="0"/>
              <a:t>iajar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De:Christopher Diaz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 viaje a mi es viajando a lugares donde tu no estabas antes.</a:t>
            </a:r>
            <a:endParaRPr lang="en-US"/>
          </a:p>
        </p:txBody>
      </p:sp>
      <p:pic>
        <p:nvPicPr>
          <p:cNvPr id="4" name="Content Placeholder 3" descr="cia_dom24110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5920" y="1600200"/>
            <a:ext cx="639216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otra</a:t>
            </a:r>
            <a:r>
              <a:rPr lang="en-US" dirty="0" smtClean="0">
                <a:solidFill>
                  <a:srgbClr val="FF0000"/>
                </a:solidFill>
              </a:rPr>
              <a:t>(agrees plural)</a:t>
            </a:r>
            <a:r>
              <a:rPr lang="en-US" dirty="0" smtClean="0"/>
              <a:t>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viajando</a:t>
            </a:r>
            <a:r>
              <a:rPr lang="en-US" dirty="0" smtClean="0"/>
              <a:t> a mi.</a:t>
            </a:r>
            <a:endParaRPr lang="en-US" dirty="0"/>
          </a:p>
        </p:txBody>
      </p:sp>
      <p:pic>
        <p:nvPicPr>
          <p:cNvPr id="4" name="Content Placeholder 3" descr="globe-africa-countr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vacacion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esta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palabra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está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siempre</a:t>
            </a:r>
            <a:r>
              <a:rPr lang="en-US" dirty="0" smtClean="0">
                <a:solidFill>
                  <a:srgbClr val="FF0000"/>
                </a:solidFill>
              </a:rPr>
              <a:t> en plural)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viajando</a:t>
            </a:r>
            <a:r>
              <a:rPr lang="en-US" dirty="0" smtClean="0"/>
              <a:t> a mi.</a:t>
            </a:r>
            <a:endParaRPr lang="en-US" dirty="0"/>
          </a:p>
        </p:txBody>
      </p:sp>
      <p:pic>
        <p:nvPicPr>
          <p:cNvPr id="4" name="Content Placeholder 3" descr="kauai-luxury-vacation-rent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434431"/>
            <a:ext cx="3810000" cy="2857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Viajando para su trabajo no es viajando a mi.</a:t>
            </a:r>
            <a:endParaRPr lang="en-US"/>
          </a:p>
        </p:txBody>
      </p:sp>
      <p:pic>
        <p:nvPicPr>
          <p:cNvPr id="4" name="Content Placeholder 3" descr="107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4190" y="1600200"/>
            <a:ext cx="3935620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Viajando para quedar con su familia es viajando a mi.</a:t>
            </a:r>
            <a:endParaRPr lang="en-US"/>
          </a:p>
        </p:txBody>
      </p:sp>
      <p:pic>
        <p:nvPicPr>
          <p:cNvPr id="4" name="Content Placeholder 3" descr="2877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514600"/>
            <a:ext cx="3810000" cy="2895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entienden</a:t>
            </a:r>
            <a:r>
              <a:rPr lang="en-US" dirty="0" smtClean="0">
                <a:solidFill>
                  <a:srgbClr val="92D050"/>
                </a:solidFill>
              </a:rPr>
              <a:t>(2</a:t>
            </a:r>
            <a:r>
              <a:rPr lang="en-US" baseline="30000" dirty="0" smtClean="0">
                <a:solidFill>
                  <a:srgbClr val="92D050"/>
                </a:solidFill>
              </a:rPr>
              <a:t>nd</a:t>
            </a:r>
            <a:r>
              <a:rPr lang="en-US" dirty="0" smtClean="0">
                <a:solidFill>
                  <a:srgbClr val="92D050"/>
                </a:solidFill>
              </a:rPr>
              <a:t> verb needs to be in infinitive form)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los cultures(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feminino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de </a:t>
            </a:r>
            <a:r>
              <a:rPr lang="en-US" dirty="0" err="1" smtClean="0"/>
              <a:t>otro</a:t>
            </a:r>
            <a:r>
              <a:rPr lang="en-US" dirty="0" smtClean="0"/>
              <a:t> personas.</a:t>
            </a:r>
            <a:endParaRPr lang="en-US" dirty="0"/>
          </a:p>
        </p:txBody>
      </p:sp>
      <p:pic>
        <p:nvPicPr>
          <p:cNvPr id="4" name="Content Placeholder 3" descr="embracing-of-foreign-cultu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67694"/>
            <a:ext cx="5715000" cy="39909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Chris,</a:t>
            </a:r>
          </a:p>
          <a:p>
            <a:endParaRPr lang="en-US" sz="1800" dirty="0" smtClean="0"/>
          </a:p>
          <a:p>
            <a:r>
              <a:rPr lang="en-US" sz="1800" dirty="0" smtClean="0"/>
              <a:t>Your slides are lovely, but you did not follow the assignment which was to use 10-15 verbs in the PRETERITE TENSE). This is the unit we’ve been working on for the last 3 or 4 weeks. The assignment was supposed to reinforce your knowledge about this tense.</a:t>
            </a:r>
          </a:p>
          <a:p>
            <a:endParaRPr lang="en-US" sz="1800" dirty="0" smtClean="0"/>
          </a:p>
          <a:p>
            <a:r>
              <a:rPr lang="en-US" sz="1800" dirty="0" smtClean="0"/>
              <a:t>Keep the slides you have, but add to it, following the instructions.</a:t>
            </a:r>
          </a:p>
          <a:p>
            <a:endParaRPr lang="en-US" sz="1800" dirty="0" smtClean="0"/>
          </a:p>
          <a:p>
            <a:r>
              <a:rPr lang="en-US" sz="1800" dirty="0" smtClean="0"/>
              <a:t>Buena </a:t>
            </a:r>
            <a:r>
              <a:rPr lang="en-US" sz="1800" dirty="0" err="1" smtClean="0"/>
              <a:t>suerte</a:t>
            </a:r>
            <a:r>
              <a:rPr lang="en-US" sz="1800" dirty="0" smtClean="0"/>
              <a:t>!</a:t>
            </a:r>
          </a:p>
          <a:p>
            <a:endParaRPr lang="en-US" sz="1800" dirty="0" smtClean="0"/>
          </a:p>
          <a:p>
            <a:r>
              <a:rPr lang="en-US" sz="1800" dirty="0" smtClean="0"/>
              <a:t>Sra. </a:t>
            </a:r>
            <a:r>
              <a:rPr lang="en-US" sz="1800" smtClean="0"/>
              <a:t>Metaxas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157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Viajar</vt:lpstr>
      <vt:lpstr>El viaje a mi es viajando a lugares donde tu no estabas antes.</vt:lpstr>
      <vt:lpstr>Viajando a otra(agrees plural) naciones es viajando a mi.</vt:lpstr>
      <vt:lpstr>Viajando para la vacacion(esta palabra está siempre en plural) es viajando a mi.</vt:lpstr>
      <vt:lpstr>Viajando para su trabajo no es viajando a mi.</vt:lpstr>
      <vt:lpstr>Viajando para quedar con su familia es viajando a mi.</vt:lpstr>
      <vt:lpstr>Viajando es entienden(2nd verb needs to be in infinitive form) los cultures(es feminino) de otro personas.</vt:lpstr>
      <vt:lpstr>Slide 8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Viajar</dc:title>
  <dc:creator>template</dc:creator>
  <cp:lastModifiedBy>Administrator</cp:lastModifiedBy>
  <cp:revision>12</cp:revision>
  <dcterms:created xsi:type="dcterms:W3CDTF">2009-12-04T13:38:35Z</dcterms:created>
  <dcterms:modified xsi:type="dcterms:W3CDTF">2009-12-13T20:12:15Z</dcterms:modified>
</cp:coreProperties>
</file>