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EF248-E4DB-4603-A2FF-51166D663CF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3E7C0-CB33-4D83-BC8C-0B1FAD9A8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floridareview.co.uk/images/florida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76400"/>
            <a:ext cx="4591050" cy="343818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mtClean="0"/>
              <a:t>Mi viaje a Florida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86400"/>
            <a:ext cx="64008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Charles Schoenleber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</a:t>
            </a:r>
            <a:r>
              <a:rPr lang="en-US" dirty="0" smtClean="0"/>
              <a:t>(NEEDS THE WORD “to”)Orlando </a:t>
            </a:r>
            <a:r>
              <a:rPr lang="en-US" dirty="0" smtClean="0"/>
              <a:t>Florida.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a la playa.</a:t>
            </a:r>
            <a:endParaRPr lang="en-US" dirty="0"/>
          </a:p>
        </p:txBody>
      </p:sp>
      <p:pic>
        <p:nvPicPr>
          <p:cNvPr id="15362" name="Picture 2" descr="http://www.discount-florida-vacations.com/images/florida_beach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667000"/>
            <a:ext cx="4914900" cy="3273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en el </a:t>
            </a:r>
            <a:r>
              <a:rPr lang="en-US" dirty="0" err="1" smtClean="0"/>
              <a:t>avion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s-ES" dirty="0" smtClean="0"/>
              <a:t>Se </a:t>
            </a:r>
            <a:r>
              <a:rPr lang="es-ES" dirty="0" smtClean="0"/>
              <a:t>trataba(USE PRETERITE TENSE AND DO YOU KNOW WHAT THIS SENTENCE MEANS? USE YOUR OWN WORDS!!!) </a:t>
            </a:r>
            <a:r>
              <a:rPr lang="es-ES" dirty="0" smtClean="0"/>
              <a:t>de un vuelo de dos horas.</a:t>
            </a:r>
            <a:endParaRPr lang="en-US" dirty="0"/>
          </a:p>
        </p:txBody>
      </p:sp>
      <p:pic>
        <p:nvPicPr>
          <p:cNvPr id="1028" name="Picture 4" descr="http://www.visitingdc.com/images/continental-airlines-add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2743"/>
            <a:ext cx="6305550" cy="3815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quedé</a:t>
            </a:r>
            <a:r>
              <a:rPr lang="en-US" dirty="0" smtClean="0"/>
              <a:t> </a:t>
            </a:r>
            <a:r>
              <a:rPr lang="en-US" dirty="0" err="1" smtClean="0"/>
              <a:t>siete</a:t>
            </a:r>
            <a:r>
              <a:rPr lang="en-US" dirty="0" smtClean="0"/>
              <a:t> </a:t>
            </a:r>
            <a:r>
              <a:rPr lang="en-US" dirty="0" err="1" smtClean="0"/>
              <a:t>dias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</a:t>
            </a:r>
            <a:r>
              <a:rPr lang="en-US" dirty="0" smtClean="0"/>
              <a:t>(needs the word “a” in between the two </a:t>
            </a:r>
            <a:r>
              <a:rPr lang="en-US" dirty="0" smtClean="0"/>
              <a:t>verbs) </a:t>
            </a:r>
            <a:r>
              <a:rPr lang="en-US" dirty="0" err="1" smtClean="0"/>
              <a:t>nadar</a:t>
            </a:r>
            <a:endParaRPr lang="en-US" dirty="0"/>
          </a:p>
        </p:txBody>
      </p:sp>
      <p:pic>
        <p:nvPicPr>
          <p:cNvPr id="18434" name="Picture 2" descr="http://www.simpledebtfreeliving.com/images/hotel-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797464"/>
            <a:ext cx="3581400" cy="2428297"/>
          </a:xfrm>
          <a:prstGeom prst="rect">
            <a:avLst/>
          </a:prstGeom>
          <a:noFill/>
        </p:spPr>
      </p:pic>
      <p:pic>
        <p:nvPicPr>
          <p:cNvPr id="18436" name="Picture 4" descr="http://media-cdn.tripadvisor.com/media/photo-s/01/28/20/3c/hotel-poo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819400"/>
            <a:ext cx="3051699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mtClean="0"/>
              <a:t>Yo traje conmigo pantalones cortos, camisetas, zapatos y un traje de baño .</a:t>
            </a:r>
            <a:endParaRPr lang="en-US"/>
          </a:p>
        </p:txBody>
      </p:sp>
      <p:pic>
        <p:nvPicPr>
          <p:cNvPr id="16386" name="Picture 2" descr="http://www.events.runningroom.com/site/2606/blackShi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927" y="1828800"/>
            <a:ext cx="2716733" cy="2631349"/>
          </a:xfrm>
          <a:prstGeom prst="rect">
            <a:avLst/>
          </a:prstGeom>
          <a:noFill/>
        </p:spPr>
      </p:pic>
      <p:pic>
        <p:nvPicPr>
          <p:cNvPr id="16388" name="Picture 4" descr="http://family.go.com/images/cms/entertainment/content/mickey-swim-trunks-photo-260-dcp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7919">
            <a:off x="3375234" y="2537034"/>
            <a:ext cx="2476500" cy="2476500"/>
          </a:xfrm>
          <a:prstGeom prst="rect">
            <a:avLst/>
          </a:prstGeom>
          <a:noFill/>
        </p:spPr>
      </p:pic>
      <p:pic>
        <p:nvPicPr>
          <p:cNvPr id="16390" name="Picture 6" descr="http://www.nocargoshorts.com/wp-content/uploads/2009/08/Cargo-Short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096" y="4267200"/>
            <a:ext cx="2415029" cy="2362200"/>
          </a:xfrm>
          <a:prstGeom prst="rect">
            <a:avLst/>
          </a:prstGeom>
          <a:noFill/>
        </p:spPr>
      </p:pic>
      <p:pic>
        <p:nvPicPr>
          <p:cNvPr id="16392" name="Picture 8" descr="http://ohflux.files.wordpress.com/2008/12/nike-air-hurrache-air-force-1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83842">
            <a:off x="6112891" y="3444211"/>
            <a:ext cx="29718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Yo compré postales y otros souvenirs.</a:t>
            </a:r>
            <a:endParaRPr lang="en-US"/>
          </a:p>
        </p:txBody>
      </p:sp>
      <p:pic>
        <p:nvPicPr>
          <p:cNvPr id="17410" name="Picture 2" descr="http://images2.cafepress.com/product/136394422v3_225x225_Fr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828925" cy="2828925"/>
          </a:xfrm>
          <a:prstGeom prst="rect">
            <a:avLst/>
          </a:prstGeom>
          <a:noFill/>
        </p:spPr>
      </p:pic>
      <p:pic>
        <p:nvPicPr>
          <p:cNvPr id="17412" name="Picture 4" descr="http://www.postcardbooth.com/CT_Greetings_Florida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495800"/>
            <a:ext cx="3005783" cy="1816360"/>
          </a:xfrm>
          <a:prstGeom prst="rect">
            <a:avLst/>
          </a:prstGeom>
          <a:noFill/>
        </p:spPr>
      </p:pic>
      <p:pic>
        <p:nvPicPr>
          <p:cNvPr id="17414" name="Picture 6" descr="http://janetong.com/image_gallery/data/p1520153blogb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419600"/>
            <a:ext cx="3195931" cy="2038350"/>
          </a:xfrm>
          <a:prstGeom prst="rect">
            <a:avLst/>
          </a:prstGeom>
          <a:noFill/>
        </p:spPr>
      </p:pic>
      <p:pic>
        <p:nvPicPr>
          <p:cNvPr id="17416" name="Picture 8" descr="http://www.spongeorama.com/Pictures/Homepage/towe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905000"/>
            <a:ext cx="2752725" cy="1857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51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Mi viaje a Florida</vt:lpstr>
      <vt:lpstr>Yo fui (NEEDS THE WORD “to”)Orlando Florida. Yo fui a la playa.</vt:lpstr>
      <vt:lpstr>Yo fui en el avion. Se trataba(USE PRETERITE TENSE AND DO YOU KNOW WHAT THIS SENTENCE MEANS? USE YOUR OWN WORDS!!!) de un vuelo de dos horas.</vt:lpstr>
      <vt:lpstr>Yo quedé siete dias. Yo fui (needs the word “a” in between the two verbs) nadar</vt:lpstr>
      <vt:lpstr>Yo traje conmigo pantalones cortos, camisetas, zapatos y un traje de baño .</vt:lpstr>
      <vt:lpstr>Yo compré postales y otros souvenirs.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Administrator</cp:lastModifiedBy>
  <cp:revision>11</cp:revision>
  <dcterms:created xsi:type="dcterms:W3CDTF">2009-12-03T17:55:11Z</dcterms:created>
  <dcterms:modified xsi:type="dcterms:W3CDTF">2009-12-09T00:06:12Z</dcterms:modified>
</cp:coreProperties>
</file>