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1" d="100"/>
          <a:sy n="71" d="100"/>
        </p:scale>
        <p:origin x="-48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9B31-DD62-4B7D-9637-541BCF079E4F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B34-2896-45D9-BF0E-63CA88292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9B31-DD62-4B7D-9637-541BCF079E4F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B34-2896-45D9-BF0E-63CA88292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9B31-DD62-4B7D-9637-541BCF079E4F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B34-2896-45D9-BF0E-63CA88292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9B31-DD62-4B7D-9637-541BCF079E4F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B34-2896-45D9-BF0E-63CA88292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9B31-DD62-4B7D-9637-541BCF079E4F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B34-2896-45D9-BF0E-63CA88292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9B31-DD62-4B7D-9637-541BCF079E4F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B34-2896-45D9-BF0E-63CA88292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9B31-DD62-4B7D-9637-541BCF079E4F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B34-2896-45D9-BF0E-63CA88292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9B31-DD62-4B7D-9637-541BCF079E4F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8C0B34-2896-45D9-BF0E-63CA882925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9B31-DD62-4B7D-9637-541BCF079E4F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B34-2896-45D9-BF0E-63CA88292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9B31-DD62-4B7D-9637-541BCF079E4F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D8C0B34-2896-45D9-BF0E-63CA88292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509B31-DD62-4B7D-9637-541BCF079E4F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B34-2896-45D9-BF0E-63CA88292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509B31-DD62-4B7D-9637-541BCF079E4F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D8C0B34-2896-45D9-BF0E-63CA88292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00000">
              <a:schemeClr val="bg1"/>
            </a:gs>
            <a:gs pos="100000">
              <a:schemeClr val="bg2">
                <a:lumMod val="40000"/>
                <a:lumOff val="6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743200"/>
            <a:ext cx="2057400" cy="16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819400"/>
            <a:ext cx="19050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828800" y="990600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mtClean="0">
                <a:solidFill>
                  <a:srgbClr val="00B050"/>
                </a:solidFill>
                <a:latin typeface="+mj-lt"/>
              </a:rPr>
              <a:t>  By</a:t>
            </a:r>
            <a:r>
              <a:rPr lang="en-US" sz="360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lang="en-US" sz="3600" smtClean="0">
                <a:solidFill>
                  <a:schemeClr val="tx1">
                    <a:lumMod val="95000"/>
                  </a:schemeClr>
                </a:solidFill>
                <a:latin typeface="Bookman Old Style" pitchFamily="18" charset="0"/>
              </a:rPr>
              <a:t>Cassidy</a:t>
            </a:r>
            <a:r>
              <a:rPr lang="en-US" sz="360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lang="en-US" sz="3600" smtClean="0">
                <a:solidFill>
                  <a:srgbClr val="FF0000"/>
                </a:solidFill>
                <a:latin typeface="Bookman Old Style" pitchFamily="18" charset="0"/>
              </a:rPr>
              <a:t>Repole</a:t>
            </a:r>
            <a:endParaRPr lang="en-US" sz="360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3873729" y="-1587729"/>
            <a:ext cx="861774" cy="44944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4400" smtClean="0">
                <a:solidFill>
                  <a:srgbClr val="00B050"/>
                </a:solidFill>
                <a:latin typeface="Bookman Old Style" pitchFamily="18" charset="0"/>
              </a:rPr>
              <a:t> Travel</a:t>
            </a:r>
            <a:r>
              <a:rPr lang="en-US" smtClean="0"/>
              <a:t>   </a:t>
            </a:r>
            <a:r>
              <a:rPr lang="en-US" sz="4400" smtClean="0">
                <a:latin typeface="Bookman Old Style" pitchFamily="18" charset="0"/>
              </a:rPr>
              <a:t>Project</a:t>
            </a:r>
            <a:endParaRPr lang="en-US" sz="440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ookman Old Style" pitchFamily="18" charset="0"/>
              </a:rPr>
              <a:t>              Italia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50"/>
                </a:solidFill>
                <a:latin typeface="Bookman Old Style" pitchFamily="18" charset="0"/>
              </a:rPr>
              <a:t>Yo</a:t>
            </a:r>
            <a:r>
              <a:rPr lang="en-US" dirty="0" smtClean="0">
                <a:solidFill>
                  <a:srgbClr val="00B05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00B050"/>
                </a:solidFill>
                <a:latin typeface="Bookman Old Style" pitchFamily="18" charset="0"/>
              </a:rPr>
              <a:t>visité</a:t>
            </a:r>
            <a:r>
              <a:rPr lang="en-US" dirty="0" smtClean="0">
                <a:solidFill>
                  <a:srgbClr val="00B050"/>
                </a:solidFill>
                <a:latin typeface="Bookman Old Style" pitchFamily="18" charset="0"/>
              </a:rPr>
              <a:t> Italia.</a:t>
            </a:r>
          </a:p>
          <a:p>
            <a:r>
              <a:rPr lang="en-US" dirty="0" smtClean="0">
                <a:latin typeface="Bookman Old Style" pitchFamily="18" charset="0"/>
              </a:rPr>
              <a:t>Italia </a:t>
            </a:r>
            <a:r>
              <a:rPr lang="en-US" dirty="0" err="1" smtClean="0">
                <a:latin typeface="Bookman Old Style" pitchFamily="18" charset="0"/>
              </a:rPr>
              <a:t>estuvo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muy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calurosa</a:t>
            </a:r>
            <a:r>
              <a:rPr lang="en-US" dirty="0" smtClean="0">
                <a:latin typeface="Bookman Old Style" pitchFamily="18" charset="0"/>
              </a:rPr>
              <a:t> y </a:t>
            </a:r>
            <a:r>
              <a:rPr lang="en-US" dirty="0" err="1" smtClean="0">
                <a:latin typeface="Bookman Old Style" pitchFamily="18" charset="0"/>
              </a:rPr>
              <a:t>seca</a:t>
            </a:r>
            <a:r>
              <a:rPr lang="en-US" dirty="0" smtClean="0">
                <a:latin typeface="Bookman Old Style" pitchFamily="18" charset="0"/>
              </a:rPr>
              <a:t>.</a:t>
            </a:r>
          </a:p>
          <a:p>
            <a:endParaRPr lang="en-US" dirty="0" smtClean="0">
              <a:latin typeface="Bookman Old Style" pitchFamily="18" charset="0"/>
            </a:endParaRPr>
          </a:p>
          <a:p>
            <a:endParaRPr lang="en-US" dirty="0" smtClean="0"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04800"/>
            <a:ext cx="16859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886200"/>
            <a:ext cx="1866900" cy="213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00B050"/>
                </a:solidFill>
                <a:latin typeface="Bookman Old Style" pitchFamily="18" charset="0"/>
              </a:rPr>
              <a:t>  Ropa</a:t>
            </a:r>
            <a:endParaRPr lang="en-US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En Italia, </a:t>
            </a:r>
            <a:r>
              <a:rPr lang="en-US" dirty="0" err="1" smtClean="0">
                <a:latin typeface="Bookman Old Style" pitchFamily="18" charset="0"/>
              </a:rPr>
              <a:t>llevé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pantalones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cortos</a:t>
            </a:r>
            <a:r>
              <a:rPr lang="en-US" dirty="0" smtClean="0">
                <a:latin typeface="Bookman Old Style" pitchFamily="18" charset="0"/>
              </a:rPr>
              <a:t> y </a:t>
            </a:r>
            <a:r>
              <a:rPr lang="en-US" dirty="0" err="1" smtClean="0">
                <a:latin typeface="Bookman Old Style" pitchFamily="18" charset="0"/>
              </a:rPr>
              <a:t>camisetas</a:t>
            </a:r>
            <a:r>
              <a:rPr lang="en-US" dirty="0" smtClean="0">
                <a:latin typeface="Bookman Old Style" pitchFamily="18" charset="0"/>
              </a:rPr>
              <a:t>.</a:t>
            </a:r>
          </a:p>
          <a:p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En Italia, No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llevé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bufandas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,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chaquetas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o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manoplas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.</a:t>
            </a:r>
          </a:p>
          <a:p>
            <a:r>
              <a:rPr lang="en-US" dirty="0" err="1" smtClean="0">
                <a:solidFill>
                  <a:srgbClr val="00B050"/>
                </a:solidFill>
                <a:latin typeface="Bookman Old Style" pitchFamily="18" charset="0"/>
              </a:rPr>
              <a:t>Llevé</a:t>
            </a:r>
            <a:r>
              <a:rPr lang="en-US" dirty="0" smtClean="0">
                <a:solidFill>
                  <a:srgbClr val="00B050"/>
                </a:solidFill>
                <a:latin typeface="Bookman Old Style" pitchFamily="18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Bookman Old Style" pitchFamily="18" charset="0"/>
              </a:rPr>
              <a:t>un </a:t>
            </a:r>
            <a:r>
              <a:rPr lang="en-US" dirty="0" err="1" smtClean="0">
                <a:solidFill>
                  <a:srgbClr val="00B050"/>
                </a:solidFill>
                <a:latin typeface="Bookman Old Style" pitchFamily="18" charset="0"/>
              </a:rPr>
              <a:t>trajé</a:t>
            </a:r>
            <a:r>
              <a:rPr lang="en-US" dirty="0" smtClean="0">
                <a:solidFill>
                  <a:srgbClr val="00B050"/>
                </a:solidFill>
                <a:latin typeface="Bookman Old Style" pitchFamily="18" charset="0"/>
              </a:rPr>
              <a:t> de </a:t>
            </a:r>
            <a:r>
              <a:rPr lang="en-US" dirty="0" err="1" smtClean="0">
                <a:solidFill>
                  <a:srgbClr val="00B050"/>
                </a:solidFill>
                <a:latin typeface="Bookman Old Style" pitchFamily="18" charset="0"/>
              </a:rPr>
              <a:t>baño</a:t>
            </a:r>
            <a:r>
              <a:rPr lang="en-US" dirty="0" smtClean="0">
                <a:solidFill>
                  <a:srgbClr val="00B050"/>
                </a:solidFill>
                <a:latin typeface="Bookman Old Style" pitchFamily="18" charset="0"/>
              </a:rPr>
              <a:t>.</a:t>
            </a:r>
          </a:p>
          <a:p>
            <a:endParaRPr lang="en-US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267200"/>
            <a:ext cx="138466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solidFill>
                  <a:srgbClr val="00B050"/>
                </a:solidFill>
                <a:latin typeface="Bookman Old Style" pitchFamily="18" charset="0"/>
              </a:rPr>
              <a:t>Preguntas para una agencia</a:t>
            </a:r>
            <a:endParaRPr lang="en-US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¿</a:t>
            </a:r>
            <a:r>
              <a:rPr lang="en-US" dirty="0" err="1" smtClean="0">
                <a:latin typeface="Bookman Old Style" pitchFamily="18" charset="0"/>
              </a:rPr>
              <a:t>Cuañto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tiempo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va</a:t>
            </a:r>
            <a:r>
              <a:rPr lang="en-US" dirty="0" smtClean="0">
                <a:latin typeface="Bookman Old Style" pitchFamily="18" charset="0"/>
              </a:rPr>
              <a:t> a </a:t>
            </a:r>
            <a:r>
              <a:rPr lang="en-US" dirty="0" err="1" smtClean="0">
                <a:latin typeface="Bookman Old Style" pitchFamily="18" charset="0"/>
              </a:rPr>
              <a:t>tomar</a:t>
            </a:r>
            <a:r>
              <a:rPr lang="en-US" dirty="0" smtClean="0">
                <a:latin typeface="Bookman Old Style" pitchFamily="18" charset="0"/>
              </a:rPr>
              <a:t>?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¿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Puedo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tener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primera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clase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?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  <a:latin typeface="Bookman Old Style" pitchFamily="18" charset="0"/>
              </a:rPr>
              <a:t>¿ </a:t>
            </a:r>
            <a:r>
              <a:rPr lang="en-US" dirty="0" err="1" smtClean="0">
                <a:solidFill>
                  <a:srgbClr val="00B050"/>
                </a:solidFill>
                <a:latin typeface="Bookman Old Style" pitchFamily="18" charset="0"/>
              </a:rPr>
              <a:t>Cuañto</a:t>
            </a:r>
            <a:r>
              <a:rPr lang="en-US" dirty="0" smtClean="0">
                <a:solidFill>
                  <a:srgbClr val="00B05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00B050"/>
                </a:solidFill>
                <a:latin typeface="Bookman Old Style" pitchFamily="18" charset="0"/>
              </a:rPr>
              <a:t>costó</a:t>
            </a:r>
            <a:r>
              <a:rPr lang="en-US" dirty="0" smtClean="0">
                <a:solidFill>
                  <a:srgbClr val="00B050"/>
                </a:solidFill>
                <a:latin typeface="Bookman Old Style" pitchFamily="18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Bookman Old Style" pitchFamily="18" charset="0"/>
              </a:rPr>
              <a:t>el </a:t>
            </a:r>
            <a:r>
              <a:rPr lang="en-US" dirty="0" err="1" smtClean="0">
                <a:solidFill>
                  <a:srgbClr val="00B050"/>
                </a:solidFill>
                <a:latin typeface="Bookman Old Style" pitchFamily="18" charset="0"/>
              </a:rPr>
              <a:t>billete</a:t>
            </a:r>
            <a:r>
              <a:rPr lang="en-US" dirty="0" smtClean="0">
                <a:solidFill>
                  <a:srgbClr val="00B050"/>
                </a:solidFill>
                <a:latin typeface="Bookman Old Style" pitchFamily="18" charset="0"/>
              </a:rPr>
              <a:t>?</a:t>
            </a:r>
            <a:endParaRPr lang="en-US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352800"/>
            <a:ext cx="2209800" cy="330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ookman Old Style" pitchFamily="18" charset="0"/>
              </a:rPr>
              <a:t>  </a:t>
            </a:r>
            <a:r>
              <a:rPr lang="en-US" smtClean="0">
                <a:solidFill>
                  <a:srgbClr val="00B050"/>
                </a:solidFill>
                <a:latin typeface="Bookman Old Style" pitchFamily="18" charset="0"/>
              </a:rPr>
              <a:t>El numero de dias</a:t>
            </a:r>
            <a:endParaRPr lang="en-US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Bookman Old Style" pitchFamily="18" charset="0"/>
              </a:rPr>
              <a:t>Yo viajé para tres semanas.</a:t>
            </a:r>
            <a:endParaRPr lang="en-US">
              <a:latin typeface="Bookman Old Style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733800"/>
            <a:ext cx="2819400" cy="2407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smtClean="0">
                <a:solidFill>
                  <a:srgbClr val="00B050"/>
                </a:solidFill>
                <a:latin typeface="Bookman Old Style" pitchFamily="18" charset="0"/>
              </a:rPr>
              <a:t>Precios de Hotel y Transporte</a:t>
            </a:r>
            <a:endParaRPr lang="en-US" sz="400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El hotel </a:t>
            </a:r>
            <a:r>
              <a:rPr lang="en-US" dirty="0" err="1" smtClean="0">
                <a:latin typeface="Bookman Old Style" pitchFamily="18" charset="0"/>
              </a:rPr>
              <a:t>costó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sesenta</a:t>
            </a:r>
            <a:r>
              <a:rPr lang="en-US" dirty="0" smtClean="0">
                <a:latin typeface="Bookman Old Style" pitchFamily="18" charset="0"/>
              </a:rPr>
              <a:t> y </a:t>
            </a:r>
            <a:r>
              <a:rPr lang="en-US" dirty="0" err="1" smtClean="0">
                <a:latin typeface="Bookman Old Style" pitchFamily="18" charset="0"/>
              </a:rPr>
              <a:t>ocho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dolarés</a:t>
            </a:r>
            <a:r>
              <a:rPr lang="en-US" dirty="0" smtClean="0">
                <a:latin typeface="Bookman Old Style" pitchFamily="18" charset="0"/>
              </a:rPr>
              <a:t>.</a:t>
            </a:r>
          </a:p>
          <a:p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El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transporte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costó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treinta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dólares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.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657600"/>
            <a:ext cx="3121182" cy="258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5020" y="3657600"/>
            <a:ext cx="197358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solidFill>
                  <a:srgbClr val="00B050"/>
                </a:solidFill>
                <a:latin typeface="Bookman Old Style" pitchFamily="18" charset="0"/>
              </a:rPr>
              <a:t>          Transporte</a:t>
            </a:r>
            <a:endParaRPr lang="en-US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Bookman Old Style" pitchFamily="18" charset="0"/>
              </a:rPr>
              <a:t>Yo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usé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un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avión</a:t>
            </a:r>
            <a:r>
              <a:rPr lang="en-US" dirty="0" smtClean="0">
                <a:latin typeface="Bookman Old Style" pitchFamily="18" charset="0"/>
              </a:rPr>
              <a:t> y </a:t>
            </a:r>
            <a:r>
              <a:rPr lang="en-US" dirty="0" smtClean="0">
                <a:latin typeface="Bookman Old Style" pitchFamily="18" charset="0"/>
              </a:rPr>
              <a:t>un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autobús</a:t>
            </a:r>
            <a:r>
              <a:rPr lang="en-US" dirty="0" smtClean="0">
                <a:latin typeface="Bookman Old Style" pitchFamily="18" charset="0"/>
              </a:rPr>
              <a:t>.  </a:t>
            </a:r>
          </a:p>
          <a:p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No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fue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muy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caro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.</a:t>
            </a:r>
            <a:endParaRPr lang="en-US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3810000"/>
            <a:ext cx="2505075" cy="21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886200"/>
            <a:ext cx="18097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00B050"/>
                </a:solidFill>
                <a:latin typeface="Bookman Old Style" pitchFamily="18" charset="0"/>
              </a:rPr>
              <a:t>Actividades</a:t>
            </a:r>
            <a:endParaRPr lang="en-US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Bookman Old Style" pitchFamily="18" charset="0"/>
              </a:rPr>
              <a:t>Visté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lugares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muy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interesantes</a:t>
            </a:r>
            <a:r>
              <a:rPr lang="en-US" dirty="0" smtClean="0">
                <a:latin typeface="Bookman Old Style" pitchFamily="18" charset="0"/>
              </a:rPr>
              <a:t>.</a:t>
            </a:r>
          </a:p>
          <a:p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Yo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nadé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en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una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piscina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muy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grande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.</a:t>
            </a:r>
          </a:p>
          <a:p>
            <a:r>
              <a:rPr lang="en-US" dirty="0" err="1" smtClean="0">
                <a:solidFill>
                  <a:srgbClr val="00B050"/>
                </a:solidFill>
                <a:latin typeface="Bookman Old Style" pitchFamily="18" charset="0"/>
              </a:rPr>
              <a:t>Yo</a:t>
            </a:r>
            <a:r>
              <a:rPr lang="en-US" dirty="0" smtClean="0">
                <a:solidFill>
                  <a:srgbClr val="00B05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00B050"/>
                </a:solidFill>
                <a:latin typeface="Bookman Old Style" pitchFamily="18" charset="0"/>
              </a:rPr>
              <a:t>comí</a:t>
            </a:r>
            <a:r>
              <a:rPr lang="en-US" dirty="0" smtClean="0">
                <a:solidFill>
                  <a:srgbClr val="00B050"/>
                </a:solidFill>
                <a:latin typeface="Bookman Old Style" pitchFamily="18" charset="0"/>
              </a:rPr>
              <a:t> comida </a:t>
            </a:r>
            <a:r>
              <a:rPr lang="en-US" dirty="0" err="1" smtClean="0">
                <a:solidFill>
                  <a:srgbClr val="00B050"/>
                </a:solidFill>
                <a:latin typeface="Bookman Old Style" pitchFamily="18" charset="0"/>
              </a:rPr>
              <a:t>deliciosa</a:t>
            </a:r>
            <a:r>
              <a:rPr lang="en-US" dirty="0" smtClean="0">
                <a:solidFill>
                  <a:srgbClr val="00B050"/>
                </a:solidFill>
                <a:latin typeface="Bookman Old Style" pitchFamily="18" charset="0"/>
              </a:rPr>
              <a:t>.</a:t>
            </a:r>
            <a:endParaRPr lang="en-US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810000"/>
            <a:ext cx="2667000" cy="200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581400"/>
            <a:ext cx="1574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Bookman Old Style" pitchFamily="18" charset="0"/>
              </a:rPr>
              <a:t>       </a:t>
            </a:r>
            <a:r>
              <a:rPr lang="en-US" sz="7200" dirty="0" smtClean="0">
                <a:solidFill>
                  <a:srgbClr val="00B050"/>
                </a:solidFill>
                <a:latin typeface="Bookman Old Style" pitchFamily="18" charset="0"/>
              </a:rPr>
              <a:t>EL</a:t>
            </a:r>
            <a:r>
              <a:rPr lang="en-US" sz="7200" dirty="0" smtClean="0">
                <a:solidFill>
                  <a:srgbClr val="00B050"/>
                </a:solidFill>
                <a:latin typeface="Bookman Old Style" pitchFamily="18" charset="0"/>
              </a:rPr>
              <a:t> </a:t>
            </a:r>
            <a:r>
              <a:rPr lang="en-US" sz="7200" dirty="0" smtClean="0">
                <a:latin typeface="Bookman Old Style" pitchFamily="18" charset="0"/>
              </a:rPr>
              <a:t>FIN</a:t>
            </a:r>
            <a:r>
              <a:rPr lang="en-US" sz="7200" dirty="0" smtClean="0">
                <a:solidFill>
                  <a:srgbClr val="FF0000"/>
                </a:solidFill>
                <a:latin typeface="Bookman Old Style" pitchFamily="18" charset="0"/>
              </a:rPr>
              <a:t>! </a:t>
            </a:r>
            <a:endParaRPr lang="en-US" sz="72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115</TotalTime>
  <Words>139</Words>
  <Application>Microsoft Office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Technic</vt:lpstr>
      <vt:lpstr>Slide 1</vt:lpstr>
      <vt:lpstr>              Italia</vt:lpstr>
      <vt:lpstr>  Ropa</vt:lpstr>
      <vt:lpstr>Preguntas para una agencia</vt:lpstr>
      <vt:lpstr>  El numero de dias</vt:lpstr>
      <vt:lpstr>Precios de Hotel y Transporte</vt:lpstr>
      <vt:lpstr>          Transporte</vt:lpstr>
      <vt:lpstr>Actividades</vt:lpstr>
      <vt:lpstr>       EL FIN! 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Travel Project</dc:title>
  <dc:creator>template</dc:creator>
  <cp:lastModifiedBy>anne metaxas</cp:lastModifiedBy>
  <cp:revision>20</cp:revision>
  <dcterms:created xsi:type="dcterms:W3CDTF">2009-12-03T13:37:15Z</dcterms:created>
  <dcterms:modified xsi:type="dcterms:W3CDTF">2009-12-09T22:00:12Z</dcterms:modified>
</cp:coreProperties>
</file>