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8B3B6-D67C-4093-BBDD-62A3AFC74506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424DC-C719-4756-9901-51957D281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424DC-C719-4756-9901-51957D281CC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424DC-C719-4756-9901-51957D281CC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12/11/2009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12/11/2009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12/11/2009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thehipp.org/support/images/tickets2.jpg&amp;imgrefurl=http://thehipp.org/support/donatetickets.php&amp;usg=__h-5PT61JddOL4_tz___owHtHKPc=&amp;h=359&amp;w=350&amp;sz=48&amp;hl=en&amp;start=1&amp;tbnid=H3VcReFqJhKFSM:&amp;tbnh=121&amp;tbnw=118&amp;prev=/images?q=tickets&amp;gbv=2&amp;hl=en&amp;safe=activ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dauma.com/acte2009/pics/Disneyland%20PAris%202.jpg&amp;imgrefurl=http://www.villadeayora.com/blog/2009/05/&amp;usg=__Fv7drEtowrXW1aQWpVy77-cuyNw=&amp;h=464&amp;w=580&amp;sz=104&amp;hl=en&amp;start=7&amp;tbnid=yf6RNNzFD06KQM:&amp;tbnh=107&amp;tbnw=134&amp;prev=/images?q=disney+land&amp;gbv=2&amp;hl=en&amp;safe=activ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77200" cy="1673352"/>
          </a:xfrm>
        </p:spPr>
        <p:txBody>
          <a:bodyPr/>
          <a:lstStyle/>
          <a:p>
            <a:r>
              <a:rPr lang="en-US" smtClean="0"/>
              <a:t>	   Mi Viaje a Florida…</a:t>
            </a:r>
            <a:endParaRPr lang="en-US"/>
          </a:p>
        </p:txBody>
      </p:sp>
      <p:pic>
        <p:nvPicPr>
          <p:cNvPr id="13314" name="Picture 2" descr="http://blog.pappastax.com/wp-content/uploads/2009/09/beachwed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00200"/>
            <a:ext cx="3962400" cy="2971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6172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BY: Christa Baccas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	El lugar que visité…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Visit</a:t>
            </a:r>
            <a:r>
              <a:rPr lang="es-ES" smtClean="0"/>
              <a:t>é</a:t>
            </a:r>
            <a:r>
              <a:rPr lang="en-US" smtClean="0"/>
              <a:t> la playa de Daytona.</a:t>
            </a:r>
          </a:p>
          <a:p>
            <a:pPr>
              <a:buNone/>
            </a:pPr>
            <a:r>
              <a:rPr lang="es-ES" smtClean="0"/>
              <a:t>Pasé 7 días en Daytona Beach.</a:t>
            </a:r>
            <a:endParaRPr lang="en-US" smtClean="0"/>
          </a:p>
          <a:p>
            <a:pPr>
              <a:buNone/>
            </a:pPr>
            <a:endParaRPr lang="en-US"/>
          </a:p>
        </p:txBody>
      </p:sp>
      <p:pic>
        <p:nvPicPr>
          <p:cNvPr id="14338" name="Picture 2" descr="http://www.dianekirvan.com/files/189373/daytona-beach-hot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124200"/>
            <a:ext cx="4114800" cy="313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El tipo ropa que llevé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mtClean="0"/>
              <a:t>Yo llevé unos pantalones cortos y camiseta sin mangas porque hizo calor.</a:t>
            </a:r>
            <a:endParaRPr lang="en-US"/>
          </a:p>
        </p:txBody>
      </p:sp>
      <p:pic>
        <p:nvPicPr>
          <p:cNvPr id="1026" name="Picture 2" descr="http://z.about.com/d/kidsfashion/1/0/D/E/OldNavySho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581400"/>
            <a:ext cx="3409293" cy="2286000"/>
          </a:xfrm>
          <a:prstGeom prst="rect">
            <a:avLst/>
          </a:prstGeom>
          <a:noFill/>
        </p:spPr>
      </p:pic>
      <p:pic>
        <p:nvPicPr>
          <p:cNvPr id="1028" name="Picture 4" descr="http://www.motorcycle-superstore.com/ProductImages/300/2008_Icon_Womens_Heart_Tank_Top_Bla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429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Los precios y cuanto gasté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mtClean="0"/>
              <a:t>Gasté 340 dólares por un boleto.</a:t>
            </a:r>
            <a:endParaRPr lang="en-US"/>
          </a:p>
        </p:txBody>
      </p:sp>
      <p:pic>
        <p:nvPicPr>
          <p:cNvPr id="20482" name="Picture 2" descr="http://t0.gstatic.com/images?q=tbn:H3VcReFqJhKFSM:http://thehipp.org/support/images/tickets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124200"/>
            <a:ext cx="51054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 medio  de transporte que utilicé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mtClean="0"/>
              <a:t>Tomó una hora para llegar en avión. El avión estuvo entretenido. Hubo televisión y radio.</a:t>
            </a:r>
            <a:endParaRPr lang="en-US"/>
          </a:p>
        </p:txBody>
      </p:sp>
      <p:pic>
        <p:nvPicPr>
          <p:cNvPr id="21506" name="Picture 2" descr="http://www.worldstoriesproject.org/media/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200400"/>
            <a:ext cx="5000625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Algunas actividades particulares que hice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mtClean="0"/>
              <a:t>Cuando estuve en  Florida Visité Disney Land.</a:t>
            </a:r>
            <a:endParaRPr lang="en-US"/>
          </a:p>
        </p:txBody>
      </p:sp>
      <p:pic>
        <p:nvPicPr>
          <p:cNvPr id="22530" name="Picture 2" descr="http://t1.gstatic.com/images?q=tbn:yf6RNNzFD06KQM:http://www.dauma.com/acte2009/pics/Disneyland%252520PAris%25252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276600"/>
            <a:ext cx="3962400" cy="3164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117</TotalTime>
  <Words>88</Words>
  <Application>Microsoft Office PowerPoint</Application>
  <PresentationFormat>On-screen Show (4:3)</PresentationFormat>
  <Paragraphs>15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    Mi Viaje a Florida…</vt:lpstr>
      <vt:lpstr> El lugar que visité…</vt:lpstr>
      <vt:lpstr>         El tipo ropa que llevé</vt:lpstr>
      <vt:lpstr>Los precios y cuanto gasté</vt:lpstr>
      <vt:lpstr>El medio  de transporte que utilicé</vt:lpstr>
      <vt:lpstr>Algunas actividades particulares que hice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Mi Viaje a Florida…</dc:title>
  <dc:creator>template</dc:creator>
  <cp:lastModifiedBy>Administrator</cp:lastModifiedBy>
  <cp:revision>14</cp:revision>
  <dcterms:created xsi:type="dcterms:W3CDTF">2009-12-04T18:33:59Z</dcterms:created>
  <dcterms:modified xsi:type="dcterms:W3CDTF">2009-12-11T12:58:49Z</dcterms:modified>
</cp:coreProperties>
</file>