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19" autoAdjust="0"/>
    <p:restoredTop sz="94709" autoAdjust="0"/>
  </p:normalViewPr>
  <p:slideViewPr>
    <p:cSldViewPr>
      <p:cViewPr varScale="1">
        <p:scale>
          <a:sx n="102" d="100"/>
          <a:sy n="102" d="100"/>
        </p:scale>
        <p:origin x="-54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79AA0-7EEB-4F0A-BC56-508C57369BC5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B3BEC-1A6E-4E0D-96B9-B47CD3321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B0DF2-988D-4D8E-9954-C9453928FD9D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AEF6A-FF32-481C-AE68-0FCBDD4599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C144-6C9C-4741-85EF-3F560C876200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364EA-FCB2-4DEF-BEDF-B72C3E114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5FB80-00BD-4085-9FC2-0797C70C014B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44C40-2DC5-44E7-92C8-CE8CB7F01B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90489-4640-4B6C-A5A6-030040EB861D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604DD-56DF-4455-8F26-9ED6735B34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11E84-3CAE-45B4-A783-269ED6F8AA1C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92B8B-B701-4F7B-AF2A-05F8F250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E9469-5D76-4FC7-AB9B-31EB936F726B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F2C4A-1645-4CBF-9DC2-8C4EF43717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E08F8-9D1B-4FF0-B5BF-DB20BFD98EB2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C12EA-956F-46BB-81DE-DFA50984C4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F6648-B8A3-4464-A2FD-3E16C6CB91C6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DC281-9A3C-4163-A0B9-08B680FCF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29E4A-8FD9-4231-92CF-958D2C50052B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F35CD-169A-45D6-8065-A58B7AB72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88F95-64F0-42A8-8944-05E8BF5DBB16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2B1BB-CCD7-41FF-821E-8E7B4BD36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F45EB0E-CEA4-4F9D-B859-C50B40DCF77E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255AA57-136D-43D7-8286-401010E47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vvd1.net/.i/sVmbuFGaj1TZyVHdhVmZmE1NyNEaQ92Rt0yR9Y3PoNGdhd3Lt92YuUmY1RXdvlnL3d3dv8iO12e25" TargetMode="External"/><Relationship Id="rId3" Type="http://schemas.openxmlformats.org/officeDocument/2006/relationships/hyperlink" Target="http://webmail.aol.com/30361-111/aim-2/en-us/mail/get-attachment.aspx?uid=1.27039147&amp;folder=Inbox&amp;partId=2&amp;saveAs=Chevere-Julio_Voltio_ft._Notch.mo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yesterday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3"/>
          <p:cNvSpPr txBox="1">
            <a:spLocks noChangeArrowheads="1"/>
          </p:cNvSpPr>
          <p:nvPr/>
        </p:nvSpPr>
        <p:spPr bwMode="auto">
          <a:xfrm>
            <a:off x="1981200" y="381000"/>
            <a:ext cx="55626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Hola, me llamo Anthony. I live in New York </a:t>
            </a:r>
          </a:p>
          <a:p>
            <a:r>
              <a:rPr lang="en-US" sz="1800">
                <a:latin typeface="Calibri" charset="0"/>
              </a:rPr>
              <a:t> yo tengo15 a</a:t>
            </a:r>
            <a:r>
              <a:rPr lang="en-US" sz="1800"/>
              <a:t>ñ</a:t>
            </a:r>
            <a:r>
              <a:rPr lang="en-US" sz="1800">
                <a:latin typeface="Calibri" charset="0"/>
              </a:rPr>
              <a:t>os.</a:t>
            </a:r>
            <a:r>
              <a:rPr lang="es-ES" sz="1800">
                <a:latin typeface="Calibri" charset="0"/>
              </a:rPr>
              <a:t> Mi familia tiene 2 personas.</a:t>
            </a:r>
            <a:r>
              <a:rPr lang="en-US" sz="1800">
                <a:latin typeface="Calibri" charset="0"/>
              </a:rPr>
              <a:t> Yo voy a Suffern High School. Yo soy un sophomore. Juego futbul americano y hago pista. Me gusta la musica reggae y hip-hop/rap. ¿Y tú?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2514600" cy="5105400"/>
          </a:xfrm>
        </p:spPr>
        <p:txBody>
          <a:bodyPr/>
          <a:lstStyle/>
          <a:p>
            <a:pPr eaLnBrk="1" hangingPunct="1"/>
            <a:r>
              <a:rPr lang="en-US" sz="3600" smtClean="0"/>
              <a:t>Click here to listen to music: </a:t>
            </a:r>
            <a:r>
              <a:rPr lang="en-US" sz="3600" smtClean="0">
                <a:hlinkClick r:id="rId2"/>
              </a:rPr>
              <a:t>Chevere</a:t>
            </a:r>
            <a:r>
              <a:rPr lang="en-US" smtClean="0"/>
              <a:t> </a:t>
            </a:r>
            <a:br>
              <a:rPr lang="en-US" smtClean="0"/>
            </a:br>
            <a:r>
              <a:rPr lang="en-US" smtClean="0"/>
              <a:t> </a:t>
            </a:r>
            <a:r>
              <a:rPr lang="en-US" sz="1800" smtClean="0">
                <a:hlinkClick r:id="rId3" tooltip="7608K - No viruses found"/>
              </a:rPr>
              <a:t>Chevere-Julio_Voltio_ft._Notch.mov</a:t>
            </a:r>
            <a:endParaRPr lang="en-US" sz="1800" smtClean="0"/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4572000" y="174625"/>
            <a:ext cx="3657600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See Them Trying </a:t>
            </a:r>
            <a:br>
              <a:rPr lang="en-US" sz="1800">
                <a:latin typeface="Calibri" charset="0"/>
              </a:rPr>
            </a:br>
            <a:r>
              <a:rPr lang="en-US" sz="1800">
                <a:latin typeface="Calibri" charset="0"/>
              </a:rPr>
              <a:t>They Think They Flying </a:t>
            </a:r>
            <a:br>
              <a:rPr lang="en-US" sz="1800">
                <a:latin typeface="Calibri" charset="0"/>
              </a:rPr>
            </a:br>
            <a:r>
              <a:rPr lang="en-US" sz="1800">
                <a:latin typeface="Calibri" charset="0"/>
              </a:rPr>
              <a:t>But They Didn't Keep Up With White Lion </a:t>
            </a:r>
            <a:br>
              <a:rPr lang="en-US" sz="1800">
                <a:latin typeface="Calibri" charset="0"/>
              </a:rPr>
            </a:br>
            <a:r>
              <a:rPr lang="en-US" sz="1800">
                <a:latin typeface="Calibri" charset="0"/>
              </a:rPr>
              <a:t>Cinco Por Cinco </a:t>
            </a:r>
            <a:br>
              <a:rPr lang="en-US" sz="1800">
                <a:latin typeface="Calibri" charset="0"/>
              </a:rPr>
            </a:br>
            <a:r>
              <a:rPr lang="en-US" sz="1800">
                <a:latin typeface="Calibri" charset="0"/>
              </a:rPr>
              <a:t>Canta Notch ! </a:t>
            </a:r>
            <a:br>
              <a:rPr lang="en-US" sz="1800">
                <a:latin typeface="Calibri" charset="0"/>
              </a:rPr>
            </a:br>
            <a:r>
              <a:rPr lang="en-US" sz="1800">
                <a:latin typeface="Calibri" charset="0"/>
              </a:rPr>
              <a:t>Julio Voltio ! </a:t>
            </a:r>
            <a:br>
              <a:rPr lang="en-US" sz="1800">
                <a:latin typeface="Calibri" charset="0"/>
              </a:rPr>
            </a:br>
            <a:r>
              <a:rPr lang="en-US" sz="1800">
                <a:latin typeface="Calibri" charset="0"/>
              </a:rPr>
              <a:t>Los Titeres ! </a:t>
            </a:r>
            <a:br>
              <a:rPr lang="en-US" sz="1800">
                <a:latin typeface="Calibri" charset="0"/>
              </a:rPr>
            </a:br>
            <a:r>
              <a:rPr lang="en-US" sz="1800">
                <a:latin typeface="Calibri" charset="0"/>
              </a:rPr>
              <a:t>NNNNotch ! </a:t>
            </a:r>
            <a:br>
              <a:rPr lang="en-US" sz="1800">
                <a:latin typeface="Calibri" charset="0"/>
              </a:rPr>
            </a:br>
            <a:r>
              <a:rPr lang="en-US" sz="1800">
                <a:latin typeface="Calibri" charset="0"/>
              </a:rPr>
              <a:t>Tiny Ya Tu Sabes ! </a:t>
            </a:r>
            <a:br>
              <a:rPr lang="en-US" sz="1800">
                <a:latin typeface="Calibri" charset="0"/>
              </a:rPr>
            </a:br>
            <a:r>
              <a:rPr lang="en-US" sz="1800">
                <a:latin typeface="Calibri" charset="0"/>
              </a:rPr>
              <a:t>Toda Mi Gente Estan En El Party </a:t>
            </a:r>
            <a:br>
              <a:rPr lang="en-US" sz="1800">
                <a:latin typeface="Calibri" charset="0"/>
              </a:rPr>
            </a:br>
            <a:r>
              <a:rPr lang="en-US" sz="1800">
                <a:latin typeface="Calibri" charset="0"/>
              </a:rPr>
              <a:t>Por Detras Guayando Las Shortys </a:t>
            </a:r>
            <a:br>
              <a:rPr lang="en-US" sz="1800">
                <a:latin typeface="Calibri" charset="0"/>
              </a:rPr>
            </a:br>
            <a:r>
              <a:rPr lang="en-US" sz="1800">
                <a:latin typeface="Calibri" charset="0"/>
              </a:rPr>
              <a:t>Smoking Weed, Drinkin Hipnotic </a:t>
            </a:r>
            <a:br>
              <a:rPr lang="en-US" sz="1800">
                <a:latin typeface="Calibri" charset="0"/>
              </a:rPr>
            </a:br>
            <a:r>
              <a:rPr lang="en-US" sz="1800">
                <a:latin typeface="Calibri" charset="0"/>
              </a:rPr>
              <a:t>Latinos, Mi Estilo, And Everything Is Chevere (2x) </a:t>
            </a:r>
            <a:br>
              <a:rPr lang="en-US" sz="1800">
                <a:latin typeface="Calibri" charset="0"/>
              </a:rPr>
            </a:br>
            <a:r>
              <a:rPr lang="en-US" sz="1800">
                <a:latin typeface="Calibri" charset="0"/>
              </a:rPr>
              <a:t>Estamos En El Party, Mami! Chevere! </a:t>
            </a:r>
            <a:br>
              <a:rPr lang="en-US" sz="1800">
                <a:latin typeface="Calibri" charset="0"/>
              </a:rPr>
            </a:br>
            <a:r>
              <a:rPr lang="en-US" sz="1800">
                <a:latin typeface="Calibri" charset="0"/>
              </a:rPr>
              <a:t>Que Pa Ti Ya Yo Estoy Ready, Nena! Chevere! </a:t>
            </a:r>
            <a:br>
              <a:rPr lang="en-US" sz="1800">
                <a:latin typeface="Calibri" charset="0"/>
              </a:rPr>
            </a:br>
            <a:r>
              <a:rPr lang="en-US" sz="1800">
                <a:latin typeface="Calibri" charset="0"/>
              </a:rPr>
              <a:t>Pa' Comerte La Cherry! Chevere! </a:t>
            </a:r>
            <a:br>
              <a:rPr lang="en-US" sz="1800">
                <a:latin typeface="Calibri" charset="0"/>
              </a:rPr>
            </a:br>
            <a:endParaRPr lang="en-US" sz="1800">
              <a:latin typeface="Calibri" charset="0"/>
            </a:endParaRP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1371600" y="3200400"/>
            <a:ext cx="37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  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hlinkClick r:id="rId2" action="ppaction://hlinkfile"/>
              </a:rPr>
              <a:t>Toni braxton-yesterday</a:t>
            </a:r>
            <a:r>
              <a:rPr lang="en-US" smtClean="0"/>
              <a:t>-click here</a:t>
            </a:r>
          </a:p>
        </p:txBody>
      </p:sp>
      <p:sp>
        <p:nvSpPr>
          <p:cNvPr id="4" name="Rectangle 3"/>
          <p:cNvSpPr/>
          <p:nvPr/>
        </p:nvSpPr>
        <p:spPr>
          <a:xfrm>
            <a:off x="3733800" y="2541588"/>
            <a:ext cx="4572000" cy="41163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>
                <a:latin typeface="+mn-lt"/>
                <a:ea typeface="+mn-ea"/>
                <a:cs typeface="+mn-cs"/>
              </a:rPr>
              <a:t>Oh ohh noo ohh ohh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/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Gave you the benefit of the doubt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Till you showed me what you were about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Your true colors came out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/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Oh ohh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/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And your words couldn’t hide the scent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Cuz the truth about where you've been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Is in a fragrance I can’t recognize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/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Standing there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Scratching your head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Blood shot eyes, drunk with regret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(hanging yourself ten feet over the edge)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/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I’m done with this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Feeling like an idiot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Lovin you, I’m over it</a:t>
            </a:r>
            <a:br>
              <a:rPr lang="en-US" sz="1050">
                <a:latin typeface="+mn-lt"/>
                <a:ea typeface="+mn-ea"/>
                <a:cs typeface="+mn-cs"/>
              </a:rPr>
            </a:br>
            <a:r>
              <a:rPr lang="en-US" sz="1050">
                <a:latin typeface="+mn-lt"/>
                <a:ea typeface="+mn-ea"/>
                <a:cs typeface="+mn-cs"/>
              </a:rPr>
              <a:t>I just don’t love you, don’t love you no more</a:t>
            </a:r>
            <a:r>
              <a:rPr lang="en-US" sz="1800">
                <a:latin typeface="+mn-lt"/>
                <a:ea typeface="+mn-ea"/>
                <a:cs typeface="+mn-cs"/>
              </a:rPr>
              <a:t/>
            </a:r>
            <a:br>
              <a:rPr lang="en-US" sz="1800">
                <a:latin typeface="+mn-lt"/>
                <a:ea typeface="+mn-ea"/>
                <a:cs typeface="+mn-cs"/>
              </a:rPr>
            </a:br>
            <a:r>
              <a:rPr lang="en-US" sz="1800">
                <a:latin typeface="+mn-lt"/>
                <a:ea typeface="+mn-ea"/>
                <a:cs typeface="+mn-cs"/>
              </a:rPr>
              <a:t/>
            </a:r>
            <a:br>
              <a:rPr lang="en-US" sz="1800">
                <a:latin typeface="+mn-lt"/>
                <a:ea typeface="+mn-ea"/>
                <a:cs typeface="+mn-cs"/>
              </a:rPr>
            </a:br>
            <a:r>
              <a:rPr lang="en-US" sz="1800">
                <a:latin typeface="+mn-lt"/>
                <a:ea typeface="+mn-ea"/>
                <a:cs typeface="+mn-cs"/>
              </a:rPr>
              <a:t/>
            </a:r>
            <a:br>
              <a:rPr lang="en-US" sz="1800">
                <a:latin typeface="+mn-lt"/>
                <a:ea typeface="+mn-ea"/>
                <a:cs typeface="+mn-cs"/>
              </a:rPr>
            </a:br>
            <a:endParaRPr lang="en-US" sz="180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¿</a:t>
            </a:r>
            <a:r>
              <a:rPr lang="en-US" smtClean="0"/>
              <a:t>Te gusta escuchar esta música?</a:t>
            </a:r>
          </a:p>
          <a:p>
            <a:pPr eaLnBrk="1" hangingPunct="1"/>
            <a:r>
              <a:rPr lang="es-ES" smtClean="0"/>
              <a:t>¿Has oído hablar de estas canciones?</a:t>
            </a:r>
          </a:p>
          <a:p>
            <a:pPr eaLnBrk="1" hangingPunct="1"/>
            <a:r>
              <a:rPr lang="en-US" smtClean="0"/>
              <a:t>¿Qué música escuchas?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 gusta la música.</a:t>
            </a:r>
          </a:p>
          <a:p>
            <a:pPr eaLnBrk="1" hangingPunct="1"/>
            <a:r>
              <a:rPr lang="es-ES" smtClean="0"/>
              <a:t>Mi música favorita es el reggaeton.</a:t>
            </a:r>
          </a:p>
          <a:p>
            <a:pPr eaLnBrk="1" hangingPunct="1"/>
            <a:r>
              <a:rPr lang="es-ES" smtClean="0"/>
              <a:t>Me gusta ir a fiestas y bailar a la música.</a:t>
            </a:r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251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ＭＳ Ｐゴシック</vt:lpstr>
      <vt:lpstr>Calibri</vt:lpstr>
      <vt:lpstr>Office Theme</vt:lpstr>
      <vt:lpstr>PowerPoint Presentation</vt:lpstr>
      <vt:lpstr>Click here to listen to music: Chevere   Chevere-Julio_Voltio_ft._Notch.mov</vt:lpstr>
      <vt:lpstr>PowerPoint Presentation</vt:lpstr>
      <vt:lpstr>PowerPoint Presentation</vt:lpstr>
      <vt:lpstr>PowerPoint Presentation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template</dc:creator>
  <cp:lastModifiedBy>anne metaxas</cp:lastModifiedBy>
  <cp:revision>16</cp:revision>
  <dcterms:created xsi:type="dcterms:W3CDTF">2010-01-07T16:46:52Z</dcterms:created>
  <dcterms:modified xsi:type="dcterms:W3CDTF">2010-01-18T14:29:05Z</dcterms:modified>
</cp:coreProperties>
</file>